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811" r:id="rId4"/>
  </p:sldMasterIdLst>
  <p:notesMasterIdLst>
    <p:notesMasterId r:id="rId27"/>
  </p:notesMasterIdLst>
  <p:handoutMasterIdLst>
    <p:handoutMasterId r:id="rId28"/>
  </p:handoutMasterIdLst>
  <p:sldIdLst>
    <p:sldId id="258" r:id="rId5"/>
    <p:sldId id="1366" r:id="rId6"/>
    <p:sldId id="1395" r:id="rId7"/>
    <p:sldId id="1367" r:id="rId8"/>
    <p:sldId id="1410" r:id="rId9"/>
    <p:sldId id="1417" r:id="rId10"/>
    <p:sldId id="1412" r:id="rId11"/>
    <p:sldId id="1409" r:id="rId12"/>
    <p:sldId id="1414" r:id="rId13"/>
    <p:sldId id="1422" r:id="rId14"/>
    <p:sldId id="1415" r:id="rId15"/>
    <p:sldId id="1399" r:id="rId16"/>
    <p:sldId id="1401" r:id="rId17"/>
    <p:sldId id="1402" r:id="rId18"/>
    <p:sldId id="1411" r:id="rId19"/>
    <p:sldId id="1404" r:id="rId20"/>
    <p:sldId id="1418" r:id="rId21"/>
    <p:sldId id="1405" r:id="rId22"/>
    <p:sldId id="1421" r:id="rId23"/>
    <p:sldId id="1420" r:id="rId24"/>
    <p:sldId id="1419" r:id="rId25"/>
    <p:sldId id="1362" r:id="rId26"/>
  </p:sldIdLst>
  <p:sldSz cx="12192000" cy="6858000"/>
  <p:notesSz cx="6811963" cy="99425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sj" initials="l" lastIdx="8" clrIdx="0">
    <p:extLst>
      <p:ext uri="{19B8F6BF-5375-455C-9EA6-DF929625EA0E}">
        <p15:presenceInfo xmlns:p15="http://schemas.microsoft.com/office/powerpoint/2012/main" userId="lsj" providerId="None"/>
      </p:ext>
    </p:extLst>
  </p:cmAuthor>
  <p:cmAuthor id="2" name="Junhe Lian" initials="JL" lastIdx="1" clrIdx="1">
    <p:extLst>
      <p:ext uri="{19B8F6BF-5375-455C-9EA6-DF929625EA0E}">
        <p15:presenceInfo xmlns:p15="http://schemas.microsoft.com/office/powerpoint/2012/main" userId="c48a0666b18b4901" providerId="Windows Live"/>
      </p:ext>
    </p:extLst>
  </p:cmAuthor>
  <p:cmAuthor id="3" name="rongfei juan" initials="rj" lastIdx="1" clrIdx="2">
    <p:extLst>
      <p:ext uri="{19B8F6BF-5375-455C-9EA6-DF929625EA0E}">
        <p15:presenceInfo xmlns:p15="http://schemas.microsoft.com/office/powerpoint/2012/main" userId="30d6ba7ff7c238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1FC"/>
    <a:srgbClr val="C91D22"/>
    <a:srgbClr val="C00000"/>
    <a:srgbClr val="FFFFFF"/>
    <a:srgbClr val="EF3341"/>
    <a:srgbClr val="5789F9"/>
    <a:srgbClr val="CC071E"/>
    <a:srgbClr val="B9E99D"/>
    <a:srgbClr val="D49A00"/>
    <a:srgbClr val="EB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1"/>
        <p:guide pos="214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inh" userId="acf7f2a7-1119-454a-99ee-b7b1d8425230" providerId="ADAL" clId="{C4CB4BC7-F13E-4E64-9DE6-9CAFB151D87E}"/>
    <pc:docChg chg="undo custSel addSld delSld modSld sldOrd modMainMaster">
      <pc:chgData name="Nguyen Binh" userId="acf7f2a7-1119-454a-99ee-b7b1d8425230" providerId="ADAL" clId="{C4CB4BC7-F13E-4E64-9DE6-9CAFB151D87E}" dt="2023-07-03T09:53:56.942" v="8235"/>
      <pc:docMkLst>
        <pc:docMk/>
      </pc:docMkLst>
      <pc:sldChg chg="modSp mod">
        <pc:chgData name="Nguyen Binh" userId="acf7f2a7-1119-454a-99ee-b7b1d8425230" providerId="ADAL" clId="{C4CB4BC7-F13E-4E64-9DE6-9CAFB151D87E}" dt="2023-06-28T11:12:24.899" v="2454" actId="20577"/>
        <pc:sldMkLst>
          <pc:docMk/>
          <pc:sldMk cId="0" sldId="258"/>
        </pc:sldMkLst>
        <pc:spChg chg="mod">
          <ac:chgData name="Nguyen Binh" userId="acf7f2a7-1119-454a-99ee-b7b1d8425230" providerId="ADAL" clId="{C4CB4BC7-F13E-4E64-9DE6-9CAFB151D87E}" dt="2023-06-28T11:12:24.899" v="2454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Nguyen Binh" userId="acf7f2a7-1119-454a-99ee-b7b1d8425230" providerId="ADAL" clId="{C4CB4BC7-F13E-4E64-9DE6-9CAFB151D87E}" dt="2023-06-27T18:43:14.379" v="478" actId="20577"/>
          <ac:spMkLst>
            <pc:docMk/>
            <pc:sldMk cId="0" sldId="258"/>
            <ac:spMk id="8" creationId="{CAC00042-2E4C-4458-93B1-772BE85A9514}"/>
          </ac:spMkLst>
        </pc:spChg>
      </pc:sldChg>
      <pc:sldChg chg="modSp add mod">
        <pc:chgData name="Nguyen Binh" userId="acf7f2a7-1119-454a-99ee-b7b1d8425230" providerId="ADAL" clId="{C4CB4BC7-F13E-4E64-9DE6-9CAFB151D87E}" dt="2023-06-28T09:26:41.923" v="1675" actId="2710"/>
        <pc:sldMkLst>
          <pc:docMk/>
          <pc:sldMk cId="562628497" sldId="1286"/>
        </pc:sldMkLst>
        <pc:spChg chg="mod">
          <ac:chgData name="Nguyen Binh" userId="acf7f2a7-1119-454a-99ee-b7b1d8425230" providerId="ADAL" clId="{C4CB4BC7-F13E-4E64-9DE6-9CAFB151D87E}" dt="2023-06-28T09:26:41.923" v="1675" actId="2710"/>
          <ac:spMkLst>
            <pc:docMk/>
            <pc:sldMk cId="562628497" sldId="1286"/>
            <ac:spMk id="2" creationId="{5222C9C5-E7A8-413A-8337-C965F96721D9}"/>
          </ac:spMkLst>
        </pc:spChg>
        <pc:spChg chg="mod">
          <ac:chgData name="Nguyen Binh" userId="acf7f2a7-1119-454a-99ee-b7b1d8425230" providerId="ADAL" clId="{C4CB4BC7-F13E-4E64-9DE6-9CAFB151D87E}" dt="2023-06-28T08:17:42.467" v="774"/>
          <ac:spMkLst>
            <pc:docMk/>
            <pc:sldMk cId="562628497" sldId="1286"/>
            <ac:spMk id="3" creationId="{8BA78DC3-8553-472F-8200-F3D3EDA83CF1}"/>
          </ac:spMkLst>
        </pc:spChg>
      </pc:sldChg>
      <pc:sldChg chg="modSp mod">
        <pc:chgData name="Nguyen Binh" userId="acf7f2a7-1119-454a-99ee-b7b1d8425230" providerId="ADAL" clId="{C4CB4BC7-F13E-4E64-9DE6-9CAFB151D87E}" dt="2023-07-01T22:41:04.379" v="7810" actId="20577"/>
        <pc:sldMkLst>
          <pc:docMk/>
          <pc:sldMk cId="194859773" sldId="1362"/>
        </pc:sldMkLst>
        <pc:spChg chg="mod">
          <ac:chgData name="Nguyen Binh" userId="acf7f2a7-1119-454a-99ee-b7b1d8425230" providerId="ADAL" clId="{C4CB4BC7-F13E-4E64-9DE6-9CAFB151D87E}" dt="2023-07-01T22:41:04.379" v="7810" actId="20577"/>
          <ac:spMkLst>
            <pc:docMk/>
            <pc:sldMk cId="194859773" sldId="1362"/>
            <ac:spMk id="2" creationId="{DDC00667-AD97-B59C-3A2E-3E35C8BB38D7}"/>
          </ac:spMkLst>
        </pc:spChg>
      </pc:sldChg>
      <pc:sldChg chg="addSp modSp mod">
        <pc:chgData name="Nguyen Binh" userId="acf7f2a7-1119-454a-99ee-b7b1d8425230" providerId="ADAL" clId="{C4CB4BC7-F13E-4E64-9DE6-9CAFB151D87E}" dt="2023-07-01T22:40:19.026" v="7796" actId="20577"/>
        <pc:sldMkLst>
          <pc:docMk/>
          <pc:sldMk cId="1336057308" sldId="1366"/>
        </pc:sldMkLst>
        <pc:spChg chg="mod">
          <ac:chgData name="Nguyen Binh" userId="acf7f2a7-1119-454a-99ee-b7b1d8425230" providerId="ADAL" clId="{C4CB4BC7-F13E-4E64-9DE6-9CAFB151D87E}" dt="2023-07-01T22:40:19.026" v="7796" actId="20577"/>
          <ac:spMkLst>
            <pc:docMk/>
            <pc:sldMk cId="1336057308" sldId="1366"/>
            <ac:spMk id="2" creationId="{09C27194-50AD-7321-F15C-42B8C5C0F7A5}"/>
          </ac:spMkLst>
        </pc:spChg>
        <pc:spChg chg="mod">
          <ac:chgData name="Nguyen Binh" userId="acf7f2a7-1119-454a-99ee-b7b1d8425230" providerId="ADAL" clId="{C4CB4BC7-F13E-4E64-9DE6-9CAFB151D87E}" dt="2023-06-27T18:14:56.364" v="465" actId="164"/>
          <ac:spMkLst>
            <pc:docMk/>
            <pc:sldMk cId="1336057308" sldId="1366"/>
            <ac:spMk id="7" creationId="{BEA544D4-47D4-F1BF-095C-B55E4FA39BAC}"/>
          </ac:spMkLst>
        </pc:spChg>
        <pc:spChg chg="mod">
          <ac:chgData name="Nguyen Binh" userId="acf7f2a7-1119-454a-99ee-b7b1d8425230" providerId="ADAL" clId="{C4CB4BC7-F13E-4E64-9DE6-9CAFB151D87E}" dt="2023-06-27T18:14:56.364" v="465" actId="164"/>
          <ac:spMkLst>
            <pc:docMk/>
            <pc:sldMk cId="1336057308" sldId="1366"/>
            <ac:spMk id="8" creationId="{BBAB11EF-775B-7911-58F8-D3847DC26647}"/>
          </ac:spMkLst>
        </pc:spChg>
        <pc:grpChg chg="add mod">
          <ac:chgData name="Nguyen Binh" userId="acf7f2a7-1119-454a-99ee-b7b1d8425230" providerId="ADAL" clId="{C4CB4BC7-F13E-4E64-9DE6-9CAFB151D87E}" dt="2023-06-27T19:02:20.223" v="642" actId="14100"/>
          <ac:grpSpMkLst>
            <pc:docMk/>
            <pc:sldMk cId="1336057308" sldId="1366"/>
            <ac:grpSpMk id="4" creationId="{C2CA4BB5-C60E-62C9-5FEA-A164357BAC56}"/>
          </ac:grpSpMkLst>
        </pc:grpChg>
        <pc:picChg chg="mod">
          <ac:chgData name="Nguyen Binh" userId="acf7f2a7-1119-454a-99ee-b7b1d8425230" providerId="ADAL" clId="{C4CB4BC7-F13E-4E64-9DE6-9CAFB151D87E}" dt="2023-06-27T18:14:56.364" v="465" actId="164"/>
          <ac:picMkLst>
            <pc:docMk/>
            <pc:sldMk cId="1336057308" sldId="1366"/>
            <ac:picMk id="5" creationId="{4B5A567C-CDEB-47C9-EAD2-A157D5494A02}"/>
          </ac:picMkLst>
        </pc:picChg>
        <pc:picChg chg="add mod">
          <ac:chgData name="Nguyen Binh" userId="acf7f2a7-1119-454a-99ee-b7b1d8425230" providerId="ADAL" clId="{C4CB4BC7-F13E-4E64-9DE6-9CAFB151D87E}" dt="2023-06-27T19:02:26.767" v="644" actId="1076"/>
          <ac:picMkLst>
            <pc:docMk/>
            <pc:sldMk cId="1336057308" sldId="1366"/>
            <ac:picMk id="1026" creationId="{40E8A3C4-7955-0808-F4B1-45607F1238DC}"/>
          </ac:picMkLst>
        </pc:picChg>
      </pc:sldChg>
      <pc:sldChg chg="addSp delSp modSp add mod modAnim">
        <pc:chgData name="Nguyen Binh" userId="acf7f2a7-1119-454a-99ee-b7b1d8425230" providerId="ADAL" clId="{C4CB4BC7-F13E-4E64-9DE6-9CAFB151D87E}" dt="2023-06-28T14:31:09.959" v="4145" actId="20577"/>
        <pc:sldMkLst>
          <pc:docMk/>
          <pc:sldMk cId="4282950037" sldId="1367"/>
        </pc:sldMkLst>
        <pc:spChg chg="mod">
          <ac:chgData name="Nguyen Binh" userId="acf7f2a7-1119-454a-99ee-b7b1d8425230" providerId="ADAL" clId="{C4CB4BC7-F13E-4E64-9DE6-9CAFB151D87E}" dt="2023-06-28T14:21:42.806" v="4015" actId="20577"/>
          <ac:spMkLst>
            <pc:docMk/>
            <pc:sldMk cId="4282950037" sldId="1367"/>
            <ac:spMk id="2" creationId="{09C27194-50AD-7321-F15C-42B8C5C0F7A5}"/>
          </ac:spMkLst>
        </pc:spChg>
        <pc:spChg chg="mod">
          <ac:chgData name="Nguyen Binh" userId="acf7f2a7-1119-454a-99ee-b7b1d8425230" providerId="ADAL" clId="{C4CB4BC7-F13E-4E64-9DE6-9CAFB151D87E}" dt="2023-06-28T14:31:09.959" v="4145" actId="20577"/>
          <ac:spMkLst>
            <pc:docMk/>
            <pc:sldMk cId="4282950037" sldId="1367"/>
            <ac:spMk id="3" creationId="{E0C53595-00EC-53C8-BB36-A67173057444}"/>
          </ac:spMkLst>
        </pc:spChg>
        <pc:spChg chg="add mod">
          <ac:chgData name="Nguyen Binh" userId="acf7f2a7-1119-454a-99ee-b7b1d8425230" providerId="ADAL" clId="{C4CB4BC7-F13E-4E64-9DE6-9CAFB151D87E}" dt="2023-06-28T09:24:54.370" v="1611" actId="14100"/>
          <ac:spMkLst>
            <pc:docMk/>
            <pc:sldMk cId="4282950037" sldId="1367"/>
            <ac:spMk id="9" creationId="{D307C6B3-2F4F-5037-5486-EC53B1A0F201}"/>
          </ac:spMkLst>
        </pc:spChg>
        <pc:spChg chg="add mod">
          <ac:chgData name="Nguyen Binh" userId="acf7f2a7-1119-454a-99ee-b7b1d8425230" providerId="ADAL" clId="{C4CB4BC7-F13E-4E64-9DE6-9CAFB151D87E}" dt="2023-06-28T09:24:38.499" v="1609" actId="1076"/>
          <ac:spMkLst>
            <pc:docMk/>
            <pc:sldMk cId="4282950037" sldId="1367"/>
            <ac:spMk id="10" creationId="{253B6F69-A979-81F1-45BA-2E8DBFEE664F}"/>
          </ac:spMkLst>
        </pc:spChg>
        <pc:spChg chg="add mod">
          <ac:chgData name="Nguyen Binh" userId="acf7f2a7-1119-454a-99ee-b7b1d8425230" providerId="ADAL" clId="{C4CB4BC7-F13E-4E64-9DE6-9CAFB151D87E}" dt="2023-06-28T09:24:40.810" v="1610" actId="1076"/>
          <ac:spMkLst>
            <pc:docMk/>
            <pc:sldMk cId="4282950037" sldId="1367"/>
            <ac:spMk id="12" creationId="{FF381531-60EC-73F8-1DCC-1F58ACCDE437}"/>
          </ac:spMkLst>
        </pc:spChg>
        <pc:picChg chg="add mod">
          <ac:chgData name="Nguyen Binh" userId="acf7f2a7-1119-454a-99ee-b7b1d8425230" providerId="ADAL" clId="{C4CB4BC7-F13E-4E64-9DE6-9CAFB151D87E}" dt="2023-06-28T09:22:28.090" v="1514" actId="1076"/>
          <ac:picMkLst>
            <pc:docMk/>
            <pc:sldMk cId="4282950037" sldId="1367"/>
            <ac:picMk id="5" creationId="{4ABBB782-76AA-2B8E-B304-A25E80FC90F2}"/>
          </ac:picMkLst>
        </pc:picChg>
        <pc:picChg chg="del">
          <ac:chgData name="Nguyen Binh" userId="acf7f2a7-1119-454a-99ee-b7b1d8425230" providerId="ADAL" clId="{C4CB4BC7-F13E-4E64-9DE6-9CAFB151D87E}" dt="2023-06-27T12:22:15.427" v="82" actId="478"/>
          <ac:picMkLst>
            <pc:docMk/>
            <pc:sldMk cId="4282950037" sldId="1367"/>
            <ac:picMk id="5" creationId="{4B5A567C-CDEB-47C9-EAD2-A157D5494A02}"/>
          </ac:picMkLst>
        </pc:picChg>
      </pc:sldChg>
      <pc:sldChg chg="modSp add del mod">
        <pc:chgData name="Nguyen Binh" userId="acf7f2a7-1119-454a-99ee-b7b1d8425230" providerId="ADAL" clId="{C4CB4BC7-F13E-4E64-9DE6-9CAFB151D87E}" dt="2023-06-28T09:26:54.342" v="1676" actId="47"/>
        <pc:sldMkLst>
          <pc:docMk/>
          <pc:sldMk cId="2679261805" sldId="1368"/>
        </pc:sldMkLst>
        <pc:spChg chg="mod">
          <ac:chgData name="Nguyen Binh" userId="acf7f2a7-1119-454a-99ee-b7b1d8425230" providerId="ADAL" clId="{C4CB4BC7-F13E-4E64-9DE6-9CAFB151D87E}" dt="2023-06-27T19:00:03.683" v="587" actId="20577"/>
          <ac:spMkLst>
            <pc:docMk/>
            <pc:sldMk cId="2679261805" sldId="1368"/>
            <ac:spMk id="3" creationId="{E0C53595-00EC-53C8-BB36-A67173057444}"/>
          </ac:spMkLst>
        </pc:spChg>
      </pc:sldChg>
      <pc:sldChg chg="addSp delSp modSp add mod">
        <pc:chgData name="Nguyen Binh" userId="acf7f2a7-1119-454a-99ee-b7b1d8425230" providerId="ADAL" clId="{C4CB4BC7-F13E-4E64-9DE6-9CAFB151D87E}" dt="2023-07-01T21:50:09.524" v="6510" actId="14100"/>
        <pc:sldMkLst>
          <pc:docMk/>
          <pc:sldMk cId="393835010" sldId="1369"/>
        </pc:sldMkLst>
        <pc:spChg chg="del mod">
          <ac:chgData name="Nguyen Binh" userId="acf7f2a7-1119-454a-99ee-b7b1d8425230" providerId="ADAL" clId="{C4CB4BC7-F13E-4E64-9DE6-9CAFB151D87E}" dt="2023-06-29T18:12:11.740" v="6076" actId="478"/>
          <ac:spMkLst>
            <pc:docMk/>
            <pc:sldMk cId="393835010" sldId="1369"/>
            <ac:spMk id="2" creationId="{09C27194-50AD-7321-F15C-42B8C5C0F7A5}"/>
          </ac:spMkLst>
        </pc:spChg>
        <pc:spChg chg="mod">
          <ac:chgData name="Nguyen Binh" userId="acf7f2a7-1119-454a-99ee-b7b1d8425230" providerId="ADAL" clId="{C4CB4BC7-F13E-4E64-9DE6-9CAFB151D87E}" dt="2023-06-29T18:12:01.235" v="6075" actId="20577"/>
          <ac:spMkLst>
            <pc:docMk/>
            <pc:sldMk cId="393835010" sldId="1369"/>
            <ac:spMk id="3" creationId="{E0C53595-00EC-53C8-BB36-A67173057444}"/>
          </ac:spMkLst>
        </pc:spChg>
        <pc:spChg chg="add del mod">
          <ac:chgData name="Nguyen Binh" userId="acf7f2a7-1119-454a-99ee-b7b1d8425230" providerId="ADAL" clId="{C4CB4BC7-F13E-4E64-9DE6-9CAFB151D87E}" dt="2023-06-29T18:12:14.246" v="6077" actId="478"/>
          <ac:spMkLst>
            <pc:docMk/>
            <pc:sldMk cId="393835010" sldId="1369"/>
            <ac:spMk id="5" creationId="{CCAFEBCA-0578-F83A-E657-412F568AE698}"/>
          </ac:spMkLst>
        </pc:spChg>
        <pc:spChg chg="add mod">
          <ac:chgData name="Nguyen Binh" userId="acf7f2a7-1119-454a-99ee-b7b1d8425230" providerId="ADAL" clId="{C4CB4BC7-F13E-4E64-9DE6-9CAFB151D87E}" dt="2023-06-29T18:12:34.896" v="6119" actId="14100"/>
          <ac:spMkLst>
            <pc:docMk/>
            <pc:sldMk cId="393835010" sldId="1369"/>
            <ac:spMk id="9" creationId="{598FB90B-B458-3B00-8439-FB404159B1A4}"/>
          </ac:spMkLst>
        </pc:spChg>
        <pc:spChg chg="mod">
          <ac:chgData name="Nguyen Binh" userId="acf7f2a7-1119-454a-99ee-b7b1d8425230" providerId="ADAL" clId="{C4CB4BC7-F13E-4E64-9DE6-9CAFB151D87E}" dt="2023-07-01T21:49:32.652" v="6503" actId="1076"/>
          <ac:spMkLst>
            <pc:docMk/>
            <pc:sldMk cId="393835010" sldId="1369"/>
            <ac:spMk id="13" creationId="{1DE0160E-09DC-45DD-9160-BA7AAC1BBAF7}"/>
          </ac:spMkLst>
        </pc:spChg>
        <pc:spChg chg="mod">
          <ac:chgData name="Nguyen Binh" userId="acf7f2a7-1119-454a-99ee-b7b1d8425230" providerId="ADAL" clId="{C4CB4BC7-F13E-4E64-9DE6-9CAFB151D87E}" dt="2023-07-01T21:49:47.309" v="6504" actId="1076"/>
          <ac:spMkLst>
            <pc:docMk/>
            <pc:sldMk cId="393835010" sldId="1369"/>
            <ac:spMk id="37" creationId="{D3715585-CFDE-8267-0511-7E426CD40D43}"/>
          </ac:spMkLst>
        </pc:spChg>
        <pc:spChg chg="mod">
          <ac:chgData name="Nguyen Binh" userId="acf7f2a7-1119-454a-99ee-b7b1d8425230" providerId="ADAL" clId="{C4CB4BC7-F13E-4E64-9DE6-9CAFB151D87E}" dt="2023-07-01T21:49:47.309" v="6504" actId="1076"/>
          <ac:spMkLst>
            <pc:docMk/>
            <pc:sldMk cId="393835010" sldId="1369"/>
            <ac:spMk id="38" creationId="{3B5E77D4-CD5D-B3B3-B27A-51BD758F806A}"/>
          </ac:spMkLst>
        </pc:spChg>
        <pc:spChg chg="mod">
          <ac:chgData name="Nguyen Binh" userId="acf7f2a7-1119-454a-99ee-b7b1d8425230" providerId="ADAL" clId="{C4CB4BC7-F13E-4E64-9DE6-9CAFB151D87E}" dt="2023-07-01T21:49:47.309" v="6504" actId="1076"/>
          <ac:spMkLst>
            <pc:docMk/>
            <pc:sldMk cId="393835010" sldId="1369"/>
            <ac:spMk id="39" creationId="{418F65A6-CC5B-A09D-542C-5408377E59FC}"/>
          </ac:spMkLst>
        </pc:spChg>
        <pc:picChg chg="add del mod">
          <ac:chgData name="Nguyen Binh" userId="acf7f2a7-1119-454a-99ee-b7b1d8425230" providerId="ADAL" clId="{C4CB4BC7-F13E-4E64-9DE6-9CAFB151D87E}" dt="2023-06-28T12:14:20.354" v="2546" actId="478"/>
          <ac:picMkLst>
            <pc:docMk/>
            <pc:sldMk cId="393835010" sldId="1369"/>
            <ac:picMk id="4" creationId="{8757B838-0337-C026-53D9-0125C3DB84A3}"/>
          </ac:picMkLst>
        </pc:picChg>
        <pc:picChg chg="mod">
          <ac:chgData name="Nguyen Binh" userId="acf7f2a7-1119-454a-99ee-b7b1d8425230" providerId="ADAL" clId="{C4CB4BC7-F13E-4E64-9DE6-9CAFB151D87E}" dt="2023-07-01T21:49:07.858" v="6498" actId="1076"/>
          <ac:picMkLst>
            <pc:docMk/>
            <pc:sldMk cId="393835010" sldId="1369"/>
            <ac:picMk id="12" creationId="{E34443C4-EE49-267D-D934-C918DA3BE5BC}"/>
          </ac:picMkLst>
        </pc:picChg>
        <pc:picChg chg="mod">
          <ac:chgData name="Nguyen Binh" userId="acf7f2a7-1119-454a-99ee-b7b1d8425230" providerId="ADAL" clId="{C4CB4BC7-F13E-4E64-9DE6-9CAFB151D87E}" dt="2023-07-01T21:49:57.508" v="6507" actId="14100"/>
          <ac:picMkLst>
            <pc:docMk/>
            <pc:sldMk cId="393835010" sldId="1369"/>
            <ac:picMk id="40" creationId="{B18D6AA5-A2D8-8BD5-9309-033B36C59435}"/>
          </ac:picMkLst>
        </pc:picChg>
        <pc:picChg chg="mod">
          <ac:chgData name="Nguyen Binh" userId="acf7f2a7-1119-454a-99ee-b7b1d8425230" providerId="ADAL" clId="{C4CB4BC7-F13E-4E64-9DE6-9CAFB151D87E}" dt="2023-07-01T21:50:06.491" v="6509" actId="14100"/>
          <ac:picMkLst>
            <pc:docMk/>
            <pc:sldMk cId="393835010" sldId="1369"/>
            <ac:picMk id="41" creationId="{9CA60C01-0B58-B99E-FE8F-2CD03E574562}"/>
          </ac:picMkLst>
        </pc:picChg>
        <pc:picChg chg="mod">
          <ac:chgData name="Nguyen Binh" userId="acf7f2a7-1119-454a-99ee-b7b1d8425230" providerId="ADAL" clId="{C4CB4BC7-F13E-4E64-9DE6-9CAFB151D87E}" dt="2023-07-01T21:50:09.524" v="6510" actId="14100"/>
          <ac:picMkLst>
            <pc:docMk/>
            <pc:sldMk cId="393835010" sldId="1369"/>
            <ac:picMk id="43" creationId="{00829D78-FD5F-986A-F1B0-5B388FD1D8B3}"/>
          </ac:picMkLst>
        </pc:picChg>
        <pc:picChg chg="mod">
          <ac:chgData name="Nguyen Binh" userId="acf7f2a7-1119-454a-99ee-b7b1d8425230" providerId="ADAL" clId="{C4CB4BC7-F13E-4E64-9DE6-9CAFB151D87E}" dt="2023-07-01T21:49:59.484" v="6508" actId="14100"/>
          <ac:picMkLst>
            <pc:docMk/>
            <pc:sldMk cId="393835010" sldId="1369"/>
            <ac:picMk id="45" creationId="{38872B30-7D6D-91D4-273A-1B5691EEE7CE}"/>
          </ac:picMkLst>
        </pc:picChg>
        <pc:cxnChg chg="mod">
          <ac:chgData name="Nguyen Binh" userId="acf7f2a7-1119-454a-99ee-b7b1d8425230" providerId="ADAL" clId="{C4CB4BC7-F13E-4E64-9DE6-9CAFB151D87E}" dt="2023-07-01T21:49:47.309" v="6504" actId="1076"/>
          <ac:cxnSpMkLst>
            <pc:docMk/>
            <pc:sldMk cId="393835010" sldId="1369"/>
            <ac:cxnSpMk id="26" creationId="{4A021106-FE7B-D222-EE70-A023E67DBA6F}"/>
          </ac:cxnSpMkLst>
        </pc:cxnChg>
        <pc:cxnChg chg="mod">
          <ac:chgData name="Nguyen Binh" userId="acf7f2a7-1119-454a-99ee-b7b1d8425230" providerId="ADAL" clId="{C4CB4BC7-F13E-4E64-9DE6-9CAFB151D87E}" dt="2023-07-01T21:49:50.322" v="6505" actId="14100"/>
          <ac:cxnSpMkLst>
            <pc:docMk/>
            <pc:sldMk cId="393835010" sldId="1369"/>
            <ac:cxnSpMk id="31" creationId="{F9FF174E-C7FB-7C17-38D1-C98CDD8495D3}"/>
          </ac:cxnSpMkLst>
        </pc:cxnChg>
      </pc:sldChg>
      <pc:sldChg chg="addSp delSp modSp new mod">
        <pc:chgData name="Nguyen Binh" userId="acf7f2a7-1119-454a-99ee-b7b1d8425230" providerId="ADAL" clId="{C4CB4BC7-F13E-4E64-9DE6-9CAFB151D87E}" dt="2023-06-28T15:38:51.146" v="4902" actId="1076"/>
        <pc:sldMkLst>
          <pc:docMk/>
          <pc:sldMk cId="3068781098" sldId="1370"/>
        </pc:sldMkLst>
        <pc:spChg chg="mod">
          <ac:chgData name="Nguyen Binh" userId="acf7f2a7-1119-454a-99ee-b7b1d8425230" providerId="ADAL" clId="{C4CB4BC7-F13E-4E64-9DE6-9CAFB151D87E}" dt="2023-06-28T15:38:51.146" v="4902" actId="1076"/>
          <ac:spMkLst>
            <pc:docMk/>
            <pc:sldMk cId="3068781098" sldId="1370"/>
            <ac:spMk id="2" creationId="{E8F11D70-4FF5-B746-90C3-26263AD98F75}"/>
          </ac:spMkLst>
        </pc:spChg>
        <pc:spChg chg="mod">
          <ac:chgData name="Nguyen Binh" userId="acf7f2a7-1119-454a-99ee-b7b1d8425230" providerId="ADAL" clId="{C4CB4BC7-F13E-4E64-9DE6-9CAFB151D87E}" dt="2023-06-28T12:44:59.473" v="3160" actId="20577"/>
          <ac:spMkLst>
            <pc:docMk/>
            <pc:sldMk cId="3068781098" sldId="1370"/>
            <ac:spMk id="3" creationId="{411F9782-CEE1-3DCE-1ABB-B20F2D9B208A}"/>
          </ac:spMkLst>
        </pc:spChg>
        <pc:spChg chg="add mod">
          <ac:chgData name="Nguyen Binh" userId="acf7f2a7-1119-454a-99ee-b7b1d8425230" providerId="ADAL" clId="{C4CB4BC7-F13E-4E64-9DE6-9CAFB151D87E}" dt="2023-06-28T15:38:51.146" v="4902" actId="1076"/>
          <ac:spMkLst>
            <pc:docMk/>
            <pc:sldMk cId="3068781098" sldId="1370"/>
            <ac:spMk id="5" creationId="{0773CC27-4C84-3EBA-6C82-FD360BD91CEE}"/>
          </ac:spMkLst>
        </pc:spChg>
        <pc:graphicFrameChg chg="add mod">
          <ac:chgData name="Nguyen Binh" userId="acf7f2a7-1119-454a-99ee-b7b1d8425230" providerId="ADAL" clId="{C4CB4BC7-F13E-4E64-9DE6-9CAFB151D87E}" dt="2023-06-28T15:38:51.146" v="4902" actId="1076"/>
          <ac:graphicFrameMkLst>
            <pc:docMk/>
            <pc:sldMk cId="3068781098" sldId="1370"/>
            <ac:graphicFrameMk id="4" creationId="{9662225A-A887-8D78-91E4-16E1AC4A00F1}"/>
          </ac:graphicFrameMkLst>
        </pc:graphicFrameChg>
        <pc:graphicFrameChg chg="add del mod">
          <ac:chgData name="Nguyen Binh" userId="acf7f2a7-1119-454a-99ee-b7b1d8425230" providerId="ADAL" clId="{C4CB4BC7-F13E-4E64-9DE6-9CAFB151D87E}" dt="2023-06-28T09:57:36.352" v="2181" actId="478"/>
          <ac:graphicFrameMkLst>
            <pc:docMk/>
            <pc:sldMk cId="3068781098" sldId="1370"/>
            <ac:graphicFrameMk id="6" creationId="{1D795081-7F45-8C62-64EC-D21DED989424}"/>
          </ac:graphicFrameMkLst>
        </pc:graphicFrameChg>
        <pc:picChg chg="add del mod">
          <ac:chgData name="Nguyen Binh" userId="acf7f2a7-1119-454a-99ee-b7b1d8425230" providerId="ADAL" clId="{C4CB4BC7-F13E-4E64-9DE6-9CAFB151D87E}" dt="2023-06-28T10:05:23.720" v="2323" actId="478"/>
          <ac:picMkLst>
            <pc:docMk/>
            <pc:sldMk cId="3068781098" sldId="1370"/>
            <ac:picMk id="7" creationId="{F1D2EEBC-C437-5AF6-649B-1093E5D3A998}"/>
          </ac:picMkLst>
        </pc:picChg>
        <pc:picChg chg="add mod">
          <ac:chgData name="Nguyen Binh" userId="acf7f2a7-1119-454a-99ee-b7b1d8425230" providerId="ADAL" clId="{C4CB4BC7-F13E-4E64-9DE6-9CAFB151D87E}" dt="2023-06-28T12:44:40.426" v="3157" actId="14100"/>
          <ac:picMkLst>
            <pc:docMk/>
            <pc:sldMk cId="3068781098" sldId="1370"/>
            <ac:picMk id="8" creationId="{B9B43F83-C9E4-3643-1C9A-FAC553E69AB5}"/>
          </ac:picMkLst>
        </pc:picChg>
        <pc:picChg chg="add mod">
          <ac:chgData name="Nguyen Binh" userId="acf7f2a7-1119-454a-99ee-b7b1d8425230" providerId="ADAL" clId="{C4CB4BC7-F13E-4E64-9DE6-9CAFB151D87E}" dt="2023-06-28T12:44:40.426" v="3157" actId="14100"/>
          <ac:picMkLst>
            <pc:docMk/>
            <pc:sldMk cId="3068781098" sldId="1370"/>
            <ac:picMk id="9" creationId="{53541C57-1F08-6BE8-C00B-9DD52CF2882C}"/>
          </ac:picMkLst>
        </pc:picChg>
      </pc:sldChg>
      <pc:sldChg chg="modSp new del mod">
        <pc:chgData name="Nguyen Binh" userId="acf7f2a7-1119-454a-99ee-b7b1d8425230" providerId="ADAL" clId="{C4CB4BC7-F13E-4E64-9DE6-9CAFB151D87E}" dt="2023-06-29T18:03:32.484" v="5916" actId="47"/>
        <pc:sldMkLst>
          <pc:docMk/>
          <pc:sldMk cId="2587501890" sldId="1371"/>
        </pc:sldMkLst>
        <pc:spChg chg="mod">
          <ac:chgData name="Nguyen Binh" userId="acf7f2a7-1119-454a-99ee-b7b1d8425230" providerId="ADAL" clId="{C4CB4BC7-F13E-4E64-9DE6-9CAFB151D87E}" dt="2023-06-27T19:00:56.828" v="614" actId="20577"/>
          <ac:spMkLst>
            <pc:docMk/>
            <pc:sldMk cId="2587501890" sldId="1371"/>
            <ac:spMk id="3" creationId="{813A507E-8FEC-1D95-41B2-B12A8FEF4959}"/>
          </ac:spMkLst>
        </pc:spChg>
      </pc:sldChg>
      <pc:sldChg chg="addSp delSp modSp new mod modAnim">
        <pc:chgData name="Nguyen Binh" userId="acf7f2a7-1119-454a-99ee-b7b1d8425230" providerId="ADAL" clId="{C4CB4BC7-F13E-4E64-9DE6-9CAFB151D87E}" dt="2023-06-28T12:45:41.029" v="3164"/>
        <pc:sldMkLst>
          <pc:docMk/>
          <pc:sldMk cId="780979779" sldId="1372"/>
        </pc:sldMkLst>
        <pc:spChg chg="mod">
          <ac:chgData name="Nguyen Binh" userId="acf7f2a7-1119-454a-99ee-b7b1d8425230" providerId="ADAL" clId="{C4CB4BC7-F13E-4E64-9DE6-9CAFB151D87E}" dt="2023-06-28T12:34:21.771" v="3018" actId="1076"/>
          <ac:spMkLst>
            <pc:docMk/>
            <pc:sldMk cId="780979779" sldId="1372"/>
            <ac:spMk id="2" creationId="{BD58D48E-122D-4693-26B7-66218B03C12C}"/>
          </ac:spMkLst>
        </pc:spChg>
        <pc:spChg chg="mod">
          <ac:chgData name="Nguyen Binh" userId="acf7f2a7-1119-454a-99ee-b7b1d8425230" providerId="ADAL" clId="{C4CB4BC7-F13E-4E64-9DE6-9CAFB151D87E}" dt="2023-06-27T19:01:15.298" v="618" actId="20577"/>
          <ac:spMkLst>
            <pc:docMk/>
            <pc:sldMk cId="780979779" sldId="1372"/>
            <ac:spMk id="3" creationId="{898601FB-2A75-D092-A27F-F1C2C0384A39}"/>
          </ac:spMkLst>
        </pc:spChg>
        <pc:spChg chg="add mod">
          <ac:chgData name="Nguyen Binh" userId="acf7f2a7-1119-454a-99ee-b7b1d8425230" providerId="ADAL" clId="{C4CB4BC7-F13E-4E64-9DE6-9CAFB151D87E}" dt="2023-06-28T12:34:21.771" v="3018" actId="1076"/>
          <ac:spMkLst>
            <pc:docMk/>
            <pc:sldMk cId="780979779" sldId="1372"/>
            <ac:spMk id="7" creationId="{DE056E73-6577-F015-E254-636FB8743EB1}"/>
          </ac:spMkLst>
        </pc:spChg>
        <pc:spChg chg="add del mod">
          <ac:chgData name="Nguyen Binh" userId="acf7f2a7-1119-454a-99ee-b7b1d8425230" providerId="ADAL" clId="{C4CB4BC7-F13E-4E64-9DE6-9CAFB151D87E}" dt="2023-06-28T12:38:59.546" v="3106" actId="478"/>
          <ac:spMkLst>
            <pc:docMk/>
            <pc:sldMk cId="780979779" sldId="1372"/>
            <ac:spMk id="10" creationId="{1A3E400E-0346-C619-BBC4-D1D35AE558F0}"/>
          </ac:spMkLst>
        </pc:spChg>
        <pc:spChg chg="add mod">
          <ac:chgData name="Nguyen Binh" userId="acf7f2a7-1119-454a-99ee-b7b1d8425230" providerId="ADAL" clId="{C4CB4BC7-F13E-4E64-9DE6-9CAFB151D87E}" dt="2023-06-28T12:38:57.914" v="3105" actId="1076"/>
          <ac:spMkLst>
            <pc:docMk/>
            <pc:sldMk cId="780979779" sldId="1372"/>
            <ac:spMk id="13" creationId="{474B9EB1-0C9A-3B4F-AD7E-EDE9EE1A26F5}"/>
          </ac:spMkLst>
        </pc:spChg>
        <pc:spChg chg="add mod">
          <ac:chgData name="Nguyen Binh" userId="acf7f2a7-1119-454a-99ee-b7b1d8425230" providerId="ADAL" clId="{C4CB4BC7-F13E-4E64-9DE6-9CAFB151D87E}" dt="2023-06-28T12:42:04.154" v="3139" actId="20577"/>
          <ac:spMkLst>
            <pc:docMk/>
            <pc:sldMk cId="780979779" sldId="1372"/>
            <ac:spMk id="16" creationId="{397C2DDA-9C42-9EB5-BC56-A33D8ECB5533}"/>
          </ac:spMkLst>
        </pc:spChg>
        <pc:spChg chg="add mod">
          <ac:chgData name="Nguyen Binh" userId="acf7f2a7-1119-454a-99ee-b7b1d8425230" providerId="ADAL" clId="{C4CB4BC7-F13E-4E64-9DE6-9CAFB151D87E}" dt="2023-06-28T12:42:31.289" v="3147" actId="1076"/>
          <ac:spMkLst>
            <pc:docMk/>
            <pc:sldMk cId="780979779" sldId="1372"/>
            <ac:spMk id="20" creationId="{7302B37B-40BB-CA53-53EF-A386D97BF50B}"/>
          </ac:spMkLst>
        </pc:spChg>
        <pc:picChg chg="add del mod">
          <ac:chgData name="Nguyen Binh" userId="acf7f2a7-1119-454a-99ee-b7b1d8425230" providerId="ADAL" clId="{C4CB4BC7-F13E-4E64-9DE6-9CAFB151D87E}" dt="2023-06-28T12:35:13.906" v="3033" actId="21"/>
          <ac:picMkLst>
            <pc:docMk/>
            <pc:sldMk cId="780979779" sldId="1372"/>
            <ac:picMk id="4" creationId="{90666E25-CB92-EB7F-6946-B48A93E3E8F2}"/>
          </ac:picMkLst>
        </pc:picChg>
        <pc:picChg chg="add del mod">
          <ac:chgData name="Nguyen Binh" userId="acf7f2a7-1119-454a-99ee-b7b1d8425230" providerId="ADAL" clId="{C4CB4BC7-F13E-4E64-9DE6-9CAFB151D87E}" dt="2023-06-28T12:35:09.792" v="3031" actId="21"/>
          <ac:picMkLst>
            <pc:docMk/>
            <pc:sldMk cId="780979779" sldId="1372"/>
            <ac:picMk id="5" creationId="{AA1D05D5-0488-B42F-0EF2-FE2F71F54003}"/>
          </ac:picMkLst>
        </pc:picChg>
        <pc:picChg chg="add mod">
          <ac:chgData name="Nguyen Binh" userId="acf7f2a7-1119-454a-99ee-b7b1d8425230" providerId="ADAL" clId="{C4CB4BC7-F13E-4E64-9DE6-9CAFB151D87E}" dt="2023-06-28T12:36:39.698" v="3051" actId="1076"/>
          <ac:picMkLst>
            <pc:docMk/>
            <pc:sldMk cId="780979779" sldId="1372"/>
            <ac:picMk id="8" creationId="{0AB91AAC-7C83-70FD-0FCC-98F7495C617B}"/>
          </ac:picMkLst>
        </pc:picChg>
        <pc:picChg chg="add mod">
          <ac:chgData name="Nguyen Binh" userId="acf7f2a7-1119-454a-99ee-b7b1d8425230" providerId="ADAL" clId="{C4CB4BC7-F13E-4E64-9DE6-9CAFB151D87E}" dt="2023-06-28T12:37:02.910" v="3056" actId="1076"/>
          <ac:picMkLst>
            <pc:docMk/>
            <pc:sldMk cId="780979779" sldId="1372"/>
            <ac:picMk id="11" creationId="{9F1BD699-B14D-55A7-B0FB-BCD7BEC715D0}"/>
          </ac:picMkLst>
        </pc:picChg>
        <pc:picChg chg="add mod modCrop">
          <ac:chgData name="Nguyen Binh" userId="acf7f2a7-1119-454a-99ee-b7b1d8425230" providerId="ADAL" clId="{C4CB4BC7-F13E-4E64-9DE6-9CAFB151D87E}" dt="2023-06-28T12:36:34.883" v="3050" actId="14100"/>
          <ac:picMkLst>
            <pc:docMk/>
            <pc:sldMk cId="780979779" sldId="1372"/>
            <ac:picMk id="14" creationId="{0F1EA398-92B2-A69A-8BCB-DE9C5F147C39}"/>
          </ac:picMkLst>
        </pc:picChg>
        <pc:picChg chg="add mod modCrop">
          <ac:chgData name="Nguyen Binh" userId="acf7f2a7-1119-454a-99ee-b7b1d8425230" providerId="ADAL" clId="{C4CB4BC7-F13E-4E64-9DE6-9CAFB151D87E}" dt="2023-06-28T12:41:51.570" v="3125" actId="1076"/>
          <ac:picMkLst>
            <pc:docMk/>
            <pc:sldMk cId="780979779" sldId="1372"/>
            <ac:picMk id="17" creationId="{74648DEC-D036-C5BF-0BF4-AC6F7AF7FE71}"/>
          </ac:picMkLst>
        </pc:picChg>
        <pc:picChg chg="add mod modCrop">
          <ac:chgData name="Nguyen Binh" userId="acf7f2a7-1119-454a-99ee-b7b1d8425230" providerId="ADAL" clId="{C4CB4BC7-F13E-4E64-9DE6-9CAFB151D87E}" dt="2023-06-28T12:41:46.066" v="3123" actId="1076"/>
          <ac:picMkLst>
            <pc:docMk/>
            <pc:sldMk cId="780979779" sldId="1372"/>
            <ac:picMk id="18" creationId="{5428902E-BD99-7C2D-9B95-2E06FF1D8708}"/>
          </ac:picMkLst>
        </pc:picChg>
        <pc:picChg chg="add mod modCrop">
          <ac:chgData name="Nguyen Binh" userId="acf7f2a7-1119-454a-99ee-b7b1d8425230" providerId="ADAL" clId="{C4CB4BC7-F13E-4E64-9DE6-9CAFB151D87E}" dt="2023-06-28T12:41:36.746" v="3118" actId="1076"/>
          <ac:picMkLst>
            <pc:docMk/>
            <pc:sldMk cId="780979779" sldId="1372"/>
            <ac:picMk id="19" creationId="{2B3687CA-D62C-6127-F091-8B4128B105A1}"/>
          </ac:picMkLst>
        </pc:picChg>
      </pc:sldChg>
      <pc:sldChg chg="addSp delSp modSp new mod modAnim">
        <pc:chgData name="Nguyen Binh" userId="acf7f2a7-1119-454a-99ee-b7b1d8425230" providerId="ADAL" clId="{C4CB4BC7-F13E-4E64-9DE6-9CAFB151D87E}" dt="2023-07-03T02:40:14.343" v="8200" actId="1076"/>
        <pc:sldMkLst>
          <pc:docMk/>
          <pc:sldMk cId="2113117723" sldId="1373"/>
        </pc:sldMkLst>
        <pc:spChg chg="del">
          <ac:chgData name="Nguyen Binh" userId="acf7f2a7-1119-454a-99ee-b7b1d8425230" providerId="ADAL" clId="{C4CB4BC7-F13E-4E64-9DE6-9CAFB151D87E}" dt="2023-06-29T18:05:05.785" v="5937" actId="478"/>
          <ac:spMkLst>
            <pc:docMk/>
            <pc:sldMk cId="2113117723" sldId="1373"/>
            <ac:spMk id="2" creationId="{95D6B835-0C8F-406B-FBDA-1B1A91D7FA95}"/>
          </ac:spMkLst>
        </pc:spChg>
        <pc:spChg chg="mod">
          <ac:chgData name="Nguyen Binh" userId="acf7f2a7-1119-454a-99ee-b7b1d8425230" providerId="ADAL" clId="{C4CB4BC7-F13E-4E64-9DE6-9CAFB151D87E}" dt="2023-07-01T22:47:34.396" v="7870" actId="20577"/>
          <ac:spMkLst>
            <pc:docMk/>
            <pc:sldMk cId="2113117723" sldId="1373"/>
            <ac:spMk id="3" creationId="{2B6D996A-1F15-5BBD-65A4-BF70AD8229A5}"/>
          </ac:spMkLst>
        </pc:spChg>
        <pc:spChg chg="add mod">
          <ac:chgData name="Nguyen Binh" userId="acf7f2a7-1119-454a-99ee-b7b1d8425230" providerId="ADAL" clId="{C4CB4BC7-F13E-4E64-9DE6-9CAFB151D87E}" dt="2023-06-29T18:07:37.281" v="5959" actId="14100"/>
          <ac:spMkLst>
            <pc:docMk/>
            <pc:sldMk cId="2113117723" sldId="1373"/>
            <ac:spMk id="6" creationId="{BC4923F2-3809-BF0A-8EA2-49AFC81DB2C6}"/>
          </ac:spMkLst>
        </pc:spChg>
        <pc:spChg chg="add mod">
          <ac:chgData name="Nguyen Binh" userId="acf7f2a7-1119-454a-99ee-b7b1d8425230" providerId="ADAL" clId="{C4CB4BC7-F13E-4E64-9DE6-9CAFB151D87E}" dt="2023-07-01T22:16:05.495" v="6534" actId="1076"/>
          <ac:spMkLst>
            <pc:docMk/>
            <pc:sldMk cId="2113117723" sldId="1373"/>
            <ac:spMk id="7" creationId="{9982C9EA-0DEE-93F0-68E3-060A3103981A}"/>
          </ac:spMkLst>
        </pc:spChg>
        <pc:spChg chg="add mod">
          <ac:chgData name="Nguyen Binh" userId="acf7f2a7-1119-454a-99ee-b7b1d8425230" providerId="ADAL" clId="{C4CB4BC7-F13E-4E64-9DE6-9CAFB151D87E}" dt="2023-06-29T18:14:16.450" v="6130" actId="1076"/>
          <ac:spMkLst>
            <pc:docMk/>
            <pc:sldMk cId="2113117723" sldId="1373"/>
            <ac:spMk id="8" creationId="{2FE9485B-7795-6133-21A0-61FE09CA2B05}"/>
          </ac:spMkLst>
        </pc:spChg>
        <pc:graphicFrameChg chg="add mod modGraphic">
          <ac:chgData name="Nguyen Binh" userId="acf7f2a7-1119-454a-99ee-b7b1d8425230" providerId="ADAL" clId="{C4CB4BC7-F13E-4E64-9DE6-9CAFB151D87E}" dt="2023-07-01T22:17:39.769" v="6550" actId="6549"/>
          <ac:graphicFrameMkLst>
            <pc:docMk/>
            <pc:sldMk cId="2113117723" sldId="1373"/>
            <ac:graphicFrameMk id="10" creationId="{94DE1896-96FD-6659-2094-34B41B1AE2E2}"/>
          </ac:graphicFrameMkLst>
        </pc:graphicFrameChg>
        <pc:graphicFrameChg chg="add del mod">
          <ac:chgData name="Nguyen Binh" userId="acf7f2a7-1119-454a-99ee-b7b1d8425230" providerId="ADAL" clId="{C4CB4BC7-F13E-4E64-9DE6-9CAFB151D87E}" dt="2023-06-29T18:55:44.942" v="6196"/>
          <ac:graphicFrameMkLst>
            <pc:docMk/>
            <pc:sldMk cId="2113117723" sldId="1373"/>
            <ac:graphicFrameMk id="17" creationId="{F0EA9F03-E349-CCDB-1119-CEA9A36D55E9}"/>
          </ac:graphicFrameMkLst>
        </pc:graphicFrameChg>
        <pc:graphicFrameChg chg="add del mod">
          <ac:chgData name="Nguyen Binh" userId="acf7f2a7-1119-454a-99ee-b7b1d8425230" providerId="ADAL" clId="{C4CB4BC7-F13E-4E64-9DE6-9CAFB151D87E}" dt="2023-06-29T18:56:08.640" v="6200" actId="478"/>
          <ac:graphicFrameMkLst>
            <pc:docMk/>
            <pc:sldMk cId="2113117723" sldId="1373"/>
            <ac:graphicFrameMk id="18" creationId="{E3183EBB-43BF-03A1-CDE0-6903578B4D63}"/>
          </ac:graphicFrameMkLst>
        </pc:graphicFrameChg>
        <pc:graphicFrameChg chg="add del mod">
          <ac:chgData name="Nguyen Binh" userId="acf7f2a7-1119-454a-99ee-b7b1d8425230" providerId="ADAL" clId="{C4CB4BC7-F13E-4E64-9DE6-9CAFB151D87E}" dt="2023-06-29T18:56:08.991" v="6203"/>
          <ac:graphicFrameMkLst>
            <pc:docMk/>
            <pc:sldMk cId="2113117723" sldId="1373"/>
            <ac:graphicFrameMk id="19" creationId="{74D984AC-0BDE-261A-E068-5BF5B7A7D7E3}"/>
          </ac:graphicFrameMkLst>
        </pc:graphicFrameChg>
        <pc:graphicFrameChg chg="add mod modGraphic">
          <ac:chgData name="Nguyen Binh" userId="acf7f2a7-1119-454a-99ee-b7b1d8425230" providerId="ADAL" clId="{C4CB4BC7-F13E-4E64-9DE6-9CAFB151D87E}" dt="2023-07-03T02:40:08.965" v="8198" actId="1076"/>
          <ac:graphicFrameMkLst>
            <pc:docMk/>
            <pc:sldMk cId="2113117723" sldId="1373"/>
            <ac:graphicFrameMk id="20" creationId="{BC08FCFF-8938-87D3-181B-9921FAB18471}"/>
          </ac:graphicFrameMkLst>
        </pc:graphicFrameChg>
        <pc:graphicFrameChg chg="add mod modGraphic">
          <ac:chgData name="Nguyen Binh" userId="acf7f2a7-1119-454a-99ee-b7b1d8425230" providerId="ADAL" clId="{C4CB4BC7-F13E-4E64-9DE6-9CAFB151D87E}" dt="2023-07-03T02:40:12.150" v="8199" actId="1076"/>
          <ac:graphicFrameMkLst>
            <pc:docMk/>
            <pc:sldMk cId="2113117723" sldId="1373"/>
            <ac:graphicFrameMk id="21" creationId="{3F34696E-DBF3-3226-6F39-806AF219A41D}"/>
          </ac:graphicFrameMkLst>
        </pc:graphicFrameChg>
        <pc:graphicFrameChg chg="add del mod">
          <ac:chgData name="Nguyen Binh" userId="acf7f2a7-1119-454a-99ee-b7b1d8425230" providerId="ADAL" clId="{C4CB4BC7-F13E-4E64-9DE6-9CAFB151D87E}" dt="2023-06-29T19:06:43.592" v="6219"/>
          <ac:graphicFrameMkLst>
            <pc:docMk/>
            <pc:sldMk cId="2113117723" sldId="1373"/>
            <ac:graphicFrameMk id="22" creationId="{4438F6F5-233A-88A9-FCC8-AD04891C5E80}"/>
          </ac:graphicFrameMkLst>
        </pc:graphicFrameChg>
        <pc:graphicFrameChg chg="add del mod modGraphic">
          <ac:chgData name="Nguyen Binh" userId="acf7f2a7-1119-454a-99ee-b7b1d8425230" providerId="ADAL" clId="{C4CB4BC7-F13E-4E64-9DE6-9CAFB151D87E}" dt="2023-06-29T19:19:30.611" v="6264" actId="478"/>
          <ac:graphicFrameMkLst>
            <pc:docMk/>
            <pc:sldMk cId="2113117723" sldId="1373"/>
            <ac:graphicFrameMk id="23" creationId="{46F33F1F-D5BF-0567-4C39-C6E16409BB9A}"/>
          </ac:graphicFrameMkLst>
        </pc:graphicFrameChg>
        <pc:graphicFrameChg chg="add del mod">
          <ac:chgData name="Nguyen Binh" userId="acf7f2a7-1119-454a-99ee-b7b1d8425230" providerId="ADAL" clId="{C4CB4BC7-F13E-4E64-9DE6-9CAFB151D87E}" dt="2023-06-29T19:19:31.223" v="6267"/>
          <ac:graphicFrameMkLst>
            <pc:docMk/>
            <pc:sldMk cId="2113117723" sldId="1373"/>
            <ac:graphicFrameMk id="24" creationId="{DAB5323B-7281-AA91-7E8A-C6F2647F3B97}"/>
          </ac:graphicFrameMkLst>
        </pc:graphicFrameChg>
        <pc:graphicFrameChg chg="add mod modGraphic">
          <ac:chgData name="Nguyen Binh" userId="acf7f2a7-1119-454a-99ee-b7b1d8425230" providerId="ADAL" clId="{C4CB4BC7-F13E-4E64-9DE6-9CAFB151D87E}" dt="2023-07-01T22:15:43.083" v="6529" actId="2165"/>
          <ac:graphicFrameMkLst>
            <pc:docMk/>
            <pc:sldMk cId="2113117723" sldId="1373"/>
            <ac:graphicFrameMk id="25" creationId="{B9186F86-8792-B11B-17A5-0CA7065325BC}"/>
          </ac:graphicFrameMkLst>
        </pc:graphicFrameChg>
        <pc:picChg chg="mod">
          <ac:chgData name="Nguyen Binh" userId="acf7f2a7-1119-454a-99ee-b7b1d8425230" providerId="ADAL" clId="{C4CB4BC7-F13E-4E64-9DE6-9CAFB151D87E}" dt="2023-07-03T02:40:14.343" v="8200" actId="1076"/>
          <ac:picMkLst>
            <pc:docMk/>
            <pc:sldMk cId="2113117723" sldId="1373"/>
            <ac:picMk id="2" creationId="{70A06152-2EAF-4A3A-18F3-CC5668C52169}"/>
          </ac:picMkLst>
        </pc:picChg>
        <pc:picChg chg="add del mod">
          <ac:chgData name="Nguyen Binh" userId="acf7f2a7-1119-454a-99ee-b7b1d8425230" providerId="ADAL" clId="{C4CB4BC7-F13E-4E64-9DE6-9CAFB151D87E}" dt="2023-07-01T22:11:08.295" v="6511" actId="478"/>
          <ac:picMkLst>
            <pc:docMk/>
            <pc:sldMk cId="2113117723" sldId="1373"/>
            <ac:picMk id="2" creationId="{EC89E865-EA16-25E7-8EDC-9830FB49098D}"/>
          </ac:picMkLst>
        </pc:picChg>
        <pc:picChg chg="add mod">
          <ac:chgData name="Nguyen Binh" userId="acf7f2a7-1119-454a-99ee-b7b1d8425230" providerId="ADAL" clId="{C4CB4BC7-F13E-4E64-9DE6-9CAFB151D87E}" dt="2023-07-02T11:50:51.220" v="7888" actId="1076"/>
          <ac:picMkLst>
            <pc:docMk/>
            <pc:sldMk cId="2113117723" sldId="1373"/>
            <ac:picMk id="4" creationId="{EFB6AE3A-EDC2-8178-41D3-B5FA421A3EDA}"/>
          </ac:picMkLst>
        </pc:picChg>
        <pc:picChg chg="add del mod">
          <ac:chgData name="Nguyen Binh" userId="acf7f2a7-1119-454a-99ee-b7b1d8425230" providerId="ADAL" clId="{C4CB4BC7-F13E-4E64-9DE6-9CAFB151D87E}" dt="2023-07-01T22:17:04.765" v="6541" actId="478"/>
          <ac:picMkLst>
            <pc:docMk/>
            <pc:sldMk cId="2113117723" sldId="1373"/>
            <ac:picMk id="5" creationId="{A00241B4-EF05-49EB-451D-8E1887F8B0BA}"/>
          </ac:picMkLst>
        </pc:picChg>
        <pc:picChg chg="add mod">
          <ac:chgData name="Nguyen Binh" userId="acf7f2a7-1119-454a-99ee-b7b1d8425230" providerId="ADAL" clId="{C4CB4BC7-F13E-4E64-9DE6-9CAFB151D87E}" dt="2023-07-01T22:17:13.747" v="6547" actId="14100"/>
          <ac:picMkLst>
            <pc:docMk/>
            <pc:sldMk cId="2113117723" sldId="1373"/>
            <ac:picMk id="9" creationId="{6261C538-1E9F-E722-2DD5-8D3F1207917B}"/>
          </ac:picMkLst>
        </pc:picChg>
        <pc:picChg chg="add del mod">
          <ac:chgData name="Nguyen Binh" userId="acf7f2a7-1119-454a-99ee-b7b1d8425230" providerId="ADAL" clId="{C4CB4BC7-F13E-4E64-9DE6-9CAFB151D87E}" dt="2023-06-29T18:14:22.339" v="6132" actId="478"/>
          <ac:picMkLst>
            <pc:docMk/>
            <pc:sldMk cId="2113117723" sldId="1373"/>
            <ac:picMk id="9" creationId="{72D696A9-B277-DB61-AFA7-A48049C9D57D}"/>
          </ac:picMkLst>
        </pc:picChg>
        <pc:picChg chg="add del mod">
          <ac:chgData name="Nguyen Binh" userId="acf7f2a7-1119-454a-99ee-b7b1d8425230" providerId="ADAL" clId="{C4CB4BC7-F13E-4E64-9DE6-9CAFB151D87E}" dt="2023-06-29T18:24:43.602" v="6173" actId="478"/>
          <ac:picMkLst>
            <pc:docMk/>
            <pc:sldMk cId="2113117723" sldId="1373"/>
            <ac:picMk id="10" creationId="{BEC627A7-723A-1DEA-7D55-6D2BFBEEA8A5}"/>
          </ac:picMkLst>
        </pc:picChg>
        <pc:picChg chg="add del mod">
          <ac:chgData name="Nguyen Binh" userId="acf7f2a7-1119-454a-99ee-b7b1d8425230" providerId="ADAL" clId="{C4CB4BC7-F13E-4E64-9DE6-9CAFB151D87E}" dt="2023-06-29T18:23:10.932" v="6160" actId="478"/>
          <ac:picMkLst>
            <pc:docMk/>
            <pc:sldMk cId="2113117723" sldId="1373"/>
            <ac:picMk id="11" creationId="{997C1963-9283-F8F7-AF3F-EC64A6638DCA}"/>
          </ac:picMkLst>
        </pc:picChg>
        <pc:picChg chg="add del mod">
          <ac:chgData name="Nguyen Binh" userId="acf7f2a7-1119-454a-99ee-b7b1d8425230" providerId="ADAL" clId="{C4CB4BC7-F13E-4E64-9DE6-9CAFB151D87E}" dt="2023-06-29T18:23:14.524" v="6163" actId="478"/>
          <ac:picMkLst>
            <pc:docMk/>
            <pc:sldMk cId="2113117723" sldId="1373"/>
            <ac:picMk id="12" creationId="{11FF433D-0326-FEA5-C2F2-0287482C6FA0}"/>
          </ac:picMkLst>
        </pc:picChg>
        <pc:picChg chg="add del mod">
          <ac:chgData name="Nguyen Binh" userId="acf7f2a7-1119-454a-99ee-b7b1d8425230" providerId="ADAL" clId="{C4CB4BC7-F13E-4E64-9DE6-9CAFB151D87E}" dt="2023-07-01T09:44:46.026" v="6320" actId="478"/>
          <ac:picMkLst>
            <pc:docMk/>
            <pc:sldMk cId="2113117723" sldId="1373"/>
            <ac:picMk id="13" creationId="{1CE310A8-20C1-13FB-DA00-2AC28CE26202}"/>
          </ac:picMkLst>
        </pc:picChg>
        <pc:picChg chg="add del mod">
          <ac:chgData name="Nguyen Binh" userId="acf7f2a7-1119-454a-99ee-b7b1d8425230" providerId="ADAL" clId="{C4CB4BC7-F13E-4E64-9DE6-9CAFB151D87E}" dt="2023-06-29T18:24:42.105" v="6171"/>
          <ac:picMkLst>
            <pc:docMk/>
            <pc:sldMk cId="2113117723" sldId="1373"/>
            <ac:picMk id="14" creationId="{1431B270-6918-04BB-BDF7-EF6D5A687AEA}"/>
          </ac:picMkLst>
        </pc:picChg>
        <pc:picChg chg="add del mod">
          <ac:chgData name="Nguyen Binh" userId="acf7f2a7-1119-454a-99ee-b7b1d8425230" providerId="ADAL" clId="{C4CB4BC7-F13E-4E64-9DE6-9CAFB151D87E}" dt="2023-07-01T22:13:25.500" v="6518" actId="478"/>
          <ac:picMkLst>
            <pc:docMk/>
            <pc:sldMk cId="2113117723" sldId="1373"/>
            <ac:picMk id="15" creationId="{D68AD52C-46C7-56DE-FA5C-F9A305371794}"/>
          </ac:picMkLst>
        </pc:picChg>
        <pc:picChg chg="add del mod">
          <ac:chgData name="Nguyen Binh" userId="acf7f2a7-1119-454a-99ee-b7b1d8425230" providerId="ADAL" clId="{C4CB4BC7-F13E-4E64-9DE6-9CAFB151D87E}" dt="2023-06-29T18:28:56.975" v="6192" actId="478"/>
          <ac:picMkLst>
            <pc:docMk/>
            <pc:sldMk cId="2113117723" sldId="1373"/>
            <ac:picMk id="16" creationId="{EB05AED7-7A3C-A677-779C-B64F4C62237B}"/>
          </ac:picMkLst>
        </pc:picChg>
        <pc:cxnChg chg="add del">
          <ac:chgData name="Nguyen Binh" userId="acf7f2a7-1119-454a-99ee-b7b1d8425230" providerId="ADAL" clId="{C4CB4BC7-F13E-4E64-9DE6-9CAFB151D87E}" dt="2023-06-29T18:05:42.755" v="5939" actId="11529"/>
          <ac:cxnSpMkLst>
            <pc:docMk/>
            <pc:sldMk cId="2113117723" sldId="1373"/>
            <ac:cxnSpMk id="5" creationId="{15034066-7E23-CDCD-1D70-E8EA272E46C2}"/>
          </ac:cxnSpMkLst>
        </pc:cxnChg>
      </pc:sldChg>
      <pc:sldChg chg="modSp new del mod">
        <pc:chgData name="Nguyen Binh" userId="acf7f2a7-1119-454a-99ee-b7b1d8425230" providerId="ADAL" clId="{C4CB4BC7-F13E-4E64-9DE6-9CAFB151D87E}" dt="2023-07-01T22:29:04.348" v="6653" actId="47"/>
        <pc:sldMkLst>
          <pc:docMk/>
          <pc:sldMk cId="2486840171" sldId="1374"/>
        </pc:sldMkLst>
        <pc:spChg chg="mod">
          <ac:chgData name="Nguyen Binh" userId="acf7f2a7-1119-454a-99ee-b7b1d8425230" providerId="ADAL" clId="{C4CB4BC7-F13E-4E64-9DE6-9CAFB151D87E}" dt="2023-06-27T19:01:39.181" v="626" actId="20577"/>
          <ac:spMkLst>
            <pc:docMk/>
            <pc:sldMk cId="2486840171" sldId="1374"/>
            <ac:spMk id="3" creationId="{17619DCF-9C0A-524F-6621-0A7FFB0A564A}"/>
          </ac:spMkLst>
        </pc:spChg>
      </pc:sldChg>
      <pc:sldChg chg="addSp modSp new mod modAnim">
        <pc:chgData name="Nguyen Binh" userId="acf7f2a7-1119-454a-99ee-b7b1d8425230" providerId="ADAL" clId="{C4CB4BC7-F13E-4E64-9DE6-9CAFB151D87E}" dt="2023-07-03T02:39:55.920" v="8196" actId="20577"/>
        <pc:sldMkLst>
          <pc:docMk/>
          <pc:sldMk cId="1043043356" sldId="1375"/>
        </pc:sldMkLst>
        <pc:spChg chg="mod">
          <ac:chgData name="Nguyen Binh" userId="acf7f2a7-1119-454a-99ee-b7b1d8425230" providerId="ADAL" clId="{C4CB4BC7-F13E-4E64-9DE6-9CAFB151D87E}" dt="2023-07-03T02:39:55.920" v="8196" actId="20577"/>
          <ac:spMkLst>
            <pc:docMk/>
            <pc:sldMk cId="1043043356" sldId="1375"/>
            <ac:spMk id="2" creationId="{0A0D9C42-D003-F0DE-2E80-AACEC7B56924}"/>
          </ac:spMkLst>
        </pc:spChg>
        <pc:spChg chg="mod">
          <ac:chgData name="Nguyen Binh" userId="acf7f2a7-1119-454a-99ee-b7b1d8425230" providerId="ADAL" clId="{C4CB4BC7-F13E-4E64-9DE6-9CAFB151D87E}" dt="2023-06-27T19:02:10.607" v="641" actId="20577"/>
          <ac:spMkLst>
            <pc:docMk/>
            <pc:sldMk cId="1043043356" sldId="1375"/>
            <ac:spMk id="3" creationId="{A154171B-AB09-EB0E-6DC8-1E210CBCB503}"/>
          </ac:spMkLst>
        </pc:spChg>
        <pc:spChg chg="add mod">
          <ac:chgData name="Nguyen Binh" userId="acf7f2a7-1119-454a-99ee-b7b1d8425230" providerId="ADAL" clId="{C4CB4BC7-F13E-4E64-9DE6-9CAFB151D87E}" dt="2023-07-01T22:38:46.076" v="7667" actId="14100"/>
          <ac:spMkLst>
            <pc:docMk/>
            <pc:sldMk cId="1043043356" sldId="1375"/>
            <ac:spMk id="4" creationId="{64D605AD-24C8-24D2-93F9-7F4F00A5F44D}"/>
          </ac:spMkLst>
        </pc:spChg>
        <pc:picChg chg="add mod">
          <ac:chgData name="Nguyen Binh" userId="acf7f2a7-1119-454a-99ee-b7b1d8425230" providerId="ADAL" clId="{C4CB4BC7-F13E-4E64-9DE6-9CAFB151D87E}" dt="2023-07-01T22:36:36.163" v="7527" actId="1076"/>
          <ac:picMkLst>
            <pc:docMk/>
            <pc:sldMk cId="1043043356" sldId="1375"/>
            <ac:picMk id="1026" creationId="{BD7E37DD-EEC3-1200-774D-8B8F6166A01C}"/>
          </ac:picMkLst>
        </pc:picChg>
        <pc:picChg chg="add mod">
          <ac:chgData name="Nguyen Binh" userId="acf7f2a7-1119-454a-99ee-b7b1d8425230" providerId="ADAL" clId="{C4CB4BC7-F13E-4E64-9DE6-9CAFB151D87E}" dt="2023-07-01T22:36:36.163" v="7527" actId="1076"/>
          <ac:picMkLst>
            <pc:docMk/>
            <pc:sldMk cId="1043043356" sldId="1375"/>
            <ac:picMk id="1028" creationId="{C80D39AB-AEBD-389E-C45C-962E77256CF6}"/>
          </ac:picMkLst>
        </pc:picChg>
      </pc:sldChg>
      <pc:sldChg chg="modSp new del mod">
        <pc:chgData name="Nguyen Binh" userId="acf7f2a7-1119-454a-99ee-b7b1d8425230" providerId="ADAL" clId="{C4CB4BC7-F13E-4E64-9DE6-9CAFB151D87E}" dt="2023-06-27T19:01:57.697" v="638" actId="680"/>
        <pc:sldMkLst>
          <pc:docMk/>
          <pc:sldMk cId="2308764181" sldId="1375"/>
        </pc:sldMkLst>
        <pc:spChg chg="mod">
          <ac:chgData name="Nguyen Binh" userId="acf7f2a7-1119-454a-99ee-b7b1d8425230" providerId="ADAL" clId="{C4CB4BC7-F13E-4E64-9DE6-9CAFB151D87E}" dt="2023-06-27T19:01:56.720" v="637"/>
          <ac:spMkLst>
            <pc:docMk/>
            <pc:sldMk cId="2308764181" sldId="1375"/>
            <ac:spMk id="3" creationId="{73EDBC5A-7B7C-EEFF-BF27-271DD6F7C98C}"/>
          </ac:spMkLst>
        </pc:spChg>
      </pc:sldChg>
      <pc:sldChg chg="modSp new del mod">
        <pc:chgData name="Nguyen Binh" userId="acf7f2a7-1119-454a-99ee-b7b1d8425230" providerId="ADAL" clId="{C4CB4BC7-F13E-4E64-9DE6-9CAFB151D87E}" dt="2023-06-27T19:01:50.289" v="632" actId="680"/>
        <pc:sldMkLst>
          <pc:docMk/>
          <pc:sldMk cId="2494740737" sldId="1375"/>
        </pc:sldMkLst>
        <pc:spChg chg="mod">
          <ac:chgData name="Nguyen Binh" userId="acf7f2a7-1119-454a-99ee-b7b1d8425230" providerId="ADAL" clId="{C4CB4BC7-F13E-4E64-9DE6-9CAFB151D87E}" dt="2023-06-27T19:01:49.582" v="631"/>
          <ac:spMkLst>
            <pc:docMk/>
            <pc:sldMk cId="2494740737" sldId="1375"/>
            <ac:spMk id="3" creationId="{E73A4DFF-2001-9EFF-3F54-73662CC500B8}"/>
          </ac:spMkLst>
        </pc:spChg>
      </pc:sldChg>
      <pc:sldChg chg="new del">
        <pc:chgData name="Nguyen Binh" userId="acf7f2a7-1119-454a-99ee-b7b1d8425230" providerId="ADAL" clId="{C4CB4BC7-F13E-4E64-9DE6-9CAFB151D87E}" dt="2023-06-27T19:12:32.618" v="733" actId="47"/>
        <pc:sldMkLst>
          <pc:docMk/>
          <pc:sldMk cId="2059513614" sldId="1376"/>
        </pc:sldMkLst>
      </pc:sldChg>
      <pc:sldChg chg="addSp delSp modSp add mod addAnim delAnim modAnim">
        <pc:chgData name="Nguyen Binh" userId="acf7f2a7-1119-454a-99ee-b7b1d8425230" providerId="ADAL" clId="{C4CB4BC7-F13E-4E64-9DE6-9CAFB151D87E}" dt="2023-07-01T21:47:52.301" v="6490" actId="14100"/>
        <pc:sldMkLst>
          <pc:docMk/>
          <pc:sldMk cId="4218820790" sldId="1376"/>
        </pc:sldMkLst>
        <pc:spChg chg="del">
          <ac:chgData name="Nguyen Binh" userId="acf7f2a7-1119-454a-99ee-b7b1d8425230" providerId="ADAL" clId="{C4CB4BC7-F13E-4E64-9DE6-9CAFB151D87E}" dt="2023-06-28T14:45:05.890" v="4146" actId="478"/>
          <ac:spMkLst>
            <pc:docMk/>
            <pc:sldMk cId="4218820790" sldId="1376"/>
            <ac:spMk id="2" creationId="{09C27194-50AD-7321-F15C-42B8C5C0F7A5}"/>
          </ac:spMkLst>
        </pc:spChg>
        <pc:spChg chg="mod">
          <ac:chgData name="Nguyen Binh" userId="acf7f2a7-1119-454a-99ee-b7b1d8425230" providerId="ADAL" clId="{C4CB4BC7-F13E-4E64-9DE6-9CAFB151D87E}" dt="2023-06-28T15:32:23.772" v="4891" actId="20577"/>
          <ac:spMkLst>
            <pc:docMk/>
            <pc:sldMk cId="4218820790" sldId="1376"/>
            <ac:spMk id="3" creationId="{E0C53595-00EC-53C8-BB36-A67173057444}"/>
          </ac:spMkLst>
        </pc:spChg>
        <pc:spChg chg="add del mod">
          <ac:chgData name="Nguyen Binh" userId="acf7f2a7-1119-454a-99ee-b7b1d8425230" providerId="ADAL" clId="{C4CB4BC7-F13E-4E64-9DE6-9CAFB151D87E}" dt="2023-06-28T14:46:00.528" v="4158" actId="478"/>
          <ac:spMkLst>
            <pc:docMk/>
            <pc:sldMk cId="4218820790" sldId="1376"/>
            <ac:spMk id="5" creationId="{28FF4E15-E37E-D0BC-D89B-F3954F7A99FF}"/>
          </ac:spMkLst>
        </pc:spChg>
        <pc:spChg chg="del">
          <ac:chgData name="Nguyen Binh" userId="acf7f2a7-1119-454a-99ee-b7b1d8425230" providerId="ADAL" clId="{C4CB4BC7-F13E-4E64-9DE6-9CAFB151D87E}" dt="2023-06-28T14:45:10.551" v="4149" actId="478"/>
          <ac:spMkLst>
            <pc:docMk/>
            <pc:sldMk cId="4218820790" sldId="1376"/>
            <ac:spMk id="8" creationId="{BBAB11EF-775B-7911-58F8-D3847DC26647}"/>
          </ac:spMkLst>
        </pc:spChg>
        <pc:spChg chg="add del mod">
          <ac:chgData name="Nguyen Binh" userId="acf7f2a7-1119-454a-99ee-b7b1d8425230" providerId="ADAL" clId="{C4CB4BC7-F13E-4E64-9DE6-9CAFB151D87E}" dt="2023-06-28T14:46:00.528" v="4158" actId="478"/>
          <ac:spMkLst>
            <pc:docMk/>
            <pc:sldMk cId="4218820790" sldId="1376"/>
            <ac:spMk id="9" creationId="{AB585354-FB5E-3565-2700-4197E3212643}"/>
          </ac:spMkLst>
        </pc:spChg>
        <pc:spChg chg="add mod">
          <ac:chgData name="Nguyen Binh" userId="acf7f2a7-1119-454a-99ee-b7b1d8425230" providerId="ADAL" clId="{C4CB4BC7-F13E-4E64-9DE6-9CAFB151D87E}" dt="2023-06-28T15:26:51.729" v="4637" actId="1076"/>
          <ac:spMkLst>
            <pc:docMk/>
            <pc:sldMk cId="4218820790" sldId="1376"/>
            <ac:spMk id="10" creationId="{39032C9D-F78B-BC31-057B-99B55F3052FF}"/>
          </ac:spMkLst>
        </pc:spChg>
        <pc:spChg chg="add mod">
          <ac:chgData name="Nguyen Binh" userId="acf7f2a7-1119-454a-99ee-b7b1d8425230" providerId="ADAL" clId="{C4CB4BC7-F13E-4E64-9DE6-9CAFB151D87E}" dt="2023-06-28T15:26:44.624" v="4635" actId="1076"/>
          <ac:spMkLst>
            <pc:docMk/>
            <pc:sldMk cId="4218820790" sldId="1376"/>
            <ac:spMk id="11" creationId="{87F48443-3AE3-A63A-CA55-21DF72556E4F}"/>
          </ac:spMkLst>
        </pc:spChg>
        <pc:spChg chg="add del mod">
          <ac:chgData name="Nguyen Binh" userId="acf7f2a7-1119-454a-99ee-b7b1d8425230" providerId="ADAL" clId="{C4CB4BC7-F13E-4E64-9DE6-9CAFB151D87E}" dt="2023-07-01T21:47:52.301" v="6490" actId="14100"/>
          <ac:spMkLst>
            <pc:docMk/>
            <pc:sldMk cId="4218820790" sldId="1376"/>
            <ac:spMk id="13" creationId="{A883D8A8-52E1-A57F-D978-BA0A43A67E55}"/>
          </ac:spMkLst>
        </pc:spChg>
        <pc:spChg chg="add del mod">
          <ac:chgData name="Nguyen Binh" userId="acf7f2a7-1119-454a-99ee-b7b1d8425230" providerId="ADAL" clId="{C4CB4BC7-F13E-4E64-9DE6-9CAFB151D87E}" dt="2023-06-28T15:23:25.217" v="4364" actId="478"/>
          <ac:spMkLst>
            <pc:docMk/>
            <pc:sldMk cId="4218820790" sldId="1376"/>
            <ac:spMk id="14" creationId="{21A52BA5-E5F4-732B-5FCE-AF284270AA1E}"/>
          </ac:spMkLst>
        </pc:spChg>
        <pc:spChg chg="add del mod">
          <ac:chgData name="Nguyen Binh" userId="acf7f2a7-1119-454a-99ee-b7b1d8425230" providerId="ADAL" clId="{C4CB4BC7-F13E-4E64-9DE6-9CAFB151D87E}" dt="2023-06-28T15:23:30.904" v="4366" actId="478"/>
          <ac:spMkLst>
            <pc:docMk/>
            <pc:sldMk cId="4218820790" sldId="1376"/>
            <ac:spMk id="15" creationId="{1E2C4EA4-6F31-6D26-5D2E-6CB386AA287E}"/>
          </ac:spMkLst>
        </pc:spChg>
        <pc:spChg chg="add mod">
          <ac:chgData name="Nguyen Binh" userId="acf7f2a7-1119-454a-99ee-b7b1d8425230" providerId="ADAL" clId="{C4CB4BC7-F13E-4E64-9DE6-9CAFB151D87E}" dt="2023-06-28T15:26:43.553" v="4634" actId="1076"/>
          <ac:spMkLst>
            <pc:docMk/>
            <pc:sldMk cId="4218820790" sldId="1376"/>
            <ac:spMk id="16" creationId="{2F73450D-0217-2462-86F4-DB6E2AFE3752}"/>
          </ac:spMkLst>
        </pc:spChg>
        <pc:spChg chg="add mod">
          <ac:chgData name="Nguyen Binh" userId="acf7f2a7-1119-454a-99ee-b7b1d8425230" providerId="ADAL" clId="{C4CB4BC7-F13E-4E64-9DE6-9CAFB151D87E}" dt="2023-07-01T21:47:40.984" v="6483" actId="120"/>
          <ac:spMkLst>
            <pc:docMk/>
            <pc:sldMk cId="4218820790" sldId="1376"/>
            <ac:spMk id="17" creationId="{60B0FF37-A617-645E-F370-6D8AC2A62EB6}"/>
          </ac:spMkLst>
        </pc:spChg>
        <pc:spChg chg="add mod">
          <ac:chgData name="Nguyen Binh" userId="acf7f2a7-1119-454a-99ee-b7b1d8425230" providerId="ADAL" clId="{C4CB4BC7-F13E-4E64-9DE6-9CAFB151D87E}" dt="2023-06-28T15:27:12.729" v="4641" actId="14100"/>
          <ac:spMkLst>
            <pc:docMk/>
            <pc:sldMk cId="4218820790" sldId="1376"/>
            <ac:spMk id="18" creationId="{93712C8E-7518-759A-ECE3-250D5CAB59A0}"/>
          </ac:spMkLst>
        </pc:spChg>
        <pc:spChg chg="add mod">
          <ac:chgData name="Nguyen Binh" userId="acf7f2a7-1119-454a-99ee-b7b1d8425230" providerId="ADAL" clId="{C4CB4BC7-F13E-4E64-9DE6-9CAFB151D87E}" dt="2023-06-28T15:27:00.656" v="4640" actId="1076"/>
          <ac:spMkLst>
            <pc:docMk/>
            <pc:sldMk cId="4218820790" sldId="1376"/>
            <ac:spMk id="19" creationId="{0CFB0383-E24F-3163-7E90-3352D8AFB448}"/>
          </ac:spMkLst>
        </pc:spChg>
        <pc:spChg chg="add mod">
          <ac:chgData name="Nguyen Binh" userId="acf7f2a7-1119-454a-99ee-b7b1d8425230" providerId="ADAL" clId="{C4CB4BC7-F13E-4E64-9DE6-9CAFB151D87E}" dt="2023-07-01T21:47:40.984" v="6483" actId="120"/>
          <ac:spMkLst>
            <pc:docMk/>
            <pc:sldMk cId="4218820790" sldId="1376"/>
            <ac:spMk id="20" creationId="{4AAAE38B-6AD3-F060-9EC0-DD51DA9B3472}"/>
          </ac:spMkLst>
        </pc:spChg>
        <pc:spChg chg="add mod">
          <ac:chgData name="Nguyen Binh" userId="acf7f2a7-1119-454a-99ee-b7b1d8425230" providerId="ADAL" clId="{C4CB4BC7-F13E-4E64-9DE6-9CAFB151D87E}" dt="2023-06-28T15:27:30.912" v="4650" actId="14100"/>
          <ac:spMkLst>
            <pc:docMk/>
            <pc:sldMk cId="4218820790" sldId="1376"/>
            <ac:spMk id="21" creationId="{395F1780-7709-DAF2-33BB-A9EE23BCA32C}"/>
          </ac:spMkLst>
        </pc:spChg>
        <pc:spChg chg="add mod">
          <ac:chgData name="Nguyen Binh" userId="acf7f2a7-1119-454a-99ee-b7b1d8425230" providerId="ADAL" clId="{C4CB4BC7-F13E-4E64-9DE6-9CAFB151D87E}" dt="2023-06-28T15:27:39.952" v="4653" actId="14100"/>
          <ac:spMkLst>
            <pc:docMk/>
            <pc:sldMk cId="4218820790" sldId="1376"/>
            <ac:spMk id="22" creationId="{E8E7681E-B9E6-3B14-4388-13CF0CEAFC17}"/>
          </ac:spMkLst>
        </pc:spChg>
        <pc:spChg chg="add mod">
          <ac:chgData name="Nguyen Binh" userId="acf7f2a7-1119-454a-99ee-b7b1d8425230" providerId="ADAL" clId="{C4CB4BC7-F13E-4E64-9DE6-9CAFB151D87E}" dt="2023-07-01T21:47:40.984" v="6483" actId="120"/>
          <ac:spMkLst>
            <pc:docMk/>
            <pc:sldMk cId="4218820790" sldId="1376"/>
            <ac:spMk id="23" creationId="{6110AC6D-F1A3-FFFD-ED9B-B9CA802AD0C8}"/>
          </ac:spMkLst>
        </pc:spChg>
        <pc:picChg chg="add mod">
          <ac:chgData name="Nguyen Binh" userId="acf7f2a7-1119-454a-99ee-b7b1d8425230" providerId="ADAL" clId="{C4CB4BC7-F13E-4E64-9DE6-9CAFB151D87E}" dt="2023-06-28T15:26:47.648" v="4636" actId="1076"/>
          <ac:picMkLst>
            <pc:docMk/>
            <pc:sldMk cId="4218820790" sldId="1376"/>
            <ac:picMk id="4" creationId="{D1E66E15-B714-447E-BDC6-BA17475185C7}"/>
          </ac:picMkLst>
        </pc:picChg>
      </pc:sldChg>
      <pc:sldChg chg="addSp delSp modSp new del mod ord">
        <pc:chgData name="Nguyen Binh" userId="acf7f2a7-1119-454a-99ee-b7b1d8425230" providerId="ADAL" clId="{C4CB4BC7-F13E-4E64-9DE6-9CAFB151D87E}" dt="2023-06-28T14:26:17.451" v="4016" actId="47"/>
        <pc:sldMkLst>
          <pc:docMk/>
          <pc:sldMk cId="1905839992" sldId="1377"/>
        </pc:sldMkLst>
        <pc:spChg chg="del">
          <ac:chgData name="Nguyen Binh" userId="acf7f2a7-1119-454a-99ee-b7b1d8425230" providerId="ADAL" clId="{C4CB4BC7-F13E-4E64-9DE6-9CAFB151D87E}" dt="2023-06-28T11:25:25.179" v="2488" actId="478"/>
          <ac:spMkLst>
            <pc:docMk/>
            <pc:sldMk cId="1905839992" sldId="1377"/>
            <ac:spMk id="2" creationId="{5F5D87D9-6286-E3D3-A66A-8C30EA835237}"/>
          </ac:spMkLst>
        </pc:spChg>
        <pc:picChg chg="add del mod">
          <ac:chgData name="Nguyen Binh" userId="acf7f2a7-1119-454a-99ee-b7b1d8425230" providerId="ADAL" clId="{C4CB4BC7-F13E-4E64-9DE6-9CAFB151D87E}" dt="2023-06-28T11:32:02.282" v="2525" actId="21"/>
          <ac:picMkLst>
            <pc:docMk/>
            <pc:sldMk cId="1905839992" sldId="1377"/>
            <ac:picMk id="4" creationId="{A31BC448-53D4-EA08-28E4-E6D49EB9F24F}"/>
          </ac:picMkLst>
        </pc:picChg>
        <pc:picChg chg="add del mod">
          <ac:chgData name="Nguyen Binh" userId="acf7f2a7-1119-454a-99ee-b7b1d8425230" providerId="ADAL" clId="{C4CB4BC7-F13E-4E64-9DE6-9CAFB151D87E}" dt="2023-06-28T11:31:39.021" v="2506" actId="478"/>
          <ac:picMkLst>
            <pc:docMk/>
            <pc:sldMk cId="1905839992" sldId="1377"/>
            <ac:picMk id="5" creationId="{74CAA56B-D59C-D774-1083-672BF8A8890A}"/>
          </ac:picMkLst>
        </pc:picChg>
        <pc:picChg chg="add del mod">
          <ac:chgData name="Nguyen Binh" userId="acf7f2a7-1119-454a-99ee-b7b1d8425230" providerId="ADAL" clId="{C4CB4BC7-F13E-4E64-9DE6-9CAFB151D87E}" dt="2023-06-28T11:31:51.906" v="2515" actId="21"/>
          <ac:picMkLst>
            <pc:docMk/>
            <pc:sldMk cId="1905839992" sldId="1377"/>
            <ac:picMk id="6" creationId="{07C53569-AB26-07F2-7A40-5964B4D66D3D}"/>
          </ac:picMkLst>
        </pc:picChg>
        <pc:picChg chg="add del mod">
          <ac:chgData name="Nguyen Binh" userId="acf7f2a7-1119-454a-99ee-b7b1d8425230" providerId="ADAL" clId="{C4CB4BC7-F13E-4E64-9DE6-9CAFB151D87E}" dt="2023-06-28T12:14:17.447" v="2545" actId="478"/>
          <ac:picMkLst>
            <pc:docMk/>
            <pc:sldMk cId="1905839992" sldId="1377"/>
            <ac:picMk id="7" creationId="{2BB6C20B-DBE0-A015-6806-A7ACBF234486}"/>
          </ac:picMkLst>
        </pc:picChg>
        <pc:picChg chg="add del mod">
          <ac:chgData name="Nguyen Binh" userId="acf7f2a7-1119-454a-99ee-b7b1d8425230" providerId="ADAL" clId="{C4CB4BC7-F13E-4E64-9DE6-9CAFB151D87E}" dt="2023-06-28T12:14:17.447" v="2545" actId="478"/>
          <ac:picMkLst>
            <pc:docMk/>
            <pc:sldMk cId="1905839992" sldId="1377"/>
            <ac:picMk id="8" creationId="{50D026E5-0B30-E0A1-47BA-8B5D56BD1055}"/>
          </ac:picMkLst>
        </pc:picChg>
      </pc:sldChg>
      <pc:sldChg chg="modSp del mod">
        <pc:chgData name="Nguyen Binh" userId="acf7f2a7-1119-454a-99ee-b7b1d8425230" providerId="ADAL" clId="{C4CB4BC7-F13E-4E64-9DE6-9CAFB151D87E}" dt="2023-06-29T18:04:19.674" v="5930" actId="47"/>
        <pc:sldMkLst>
          <pc:docMk/>
          <pc:sldMk cId="1569708643" sldId="1378"/>
        </pc:sldMkLst>
        <pc:spChg chg="mod">
          <ac:chgData name="Nguyen Binh" userId="acf7f2a7-1119-454a-99ee-b7b1d8425230" providerId="ADAL" clId="{C4CB4BC7-F13E-4E64-9DE6-9CAFB151D87E}" dt="2023-06-29T08:33:33.524" v="4949" actId="20577"/>
          <ac:spMkLst>
            <pc:docMk/>
            <pc:sldMk cId="1569708643" sldId="1378"/>
            <ac:spMk id="3" creationId="{4B206F7F-9B16-EDE2-EAFB-575ED9DC4E81}"/>
          </ac:spMkLst>
        </pc:spChg>
      </pc:sldChg>
      <pc:sldChg chg="addSp delSp modSp add mod delAnim modAnim">
        <pc:chgData name="Nguyen Binh" userId="acf7f2a7-1119-454a-99ee-b7b1d8425230" providerId="ADAL" clId="{C4CB4BC7-F13E-4E64-9DE6-9CAFB151D87E}" dt="2023-06-29T09:34:42.212" v="5751" actId="20577"/>
        <pc:sldMkLst>
          <pc:docMk/>
          <pc:sldMk cId="2198103579" sldId="1379"/>
        </pc:sldMkLst>
        <pc:spChg chg="del mod">
          <ac:chgData name="Nguyen Binh" userId="acf7f2a7-1119-454a-99ee-b7b1d8425230" providerId="ADAL" clId="{C4CB4BC7-F13E-4E64-9DE6-9CAFB151D87E}" dt="2023-06-28T12:29:19.928" v="2801" actId="478"/>
          <ac:spMkLst>
            <pc:docMk/>
            <pc:sldMk cId="2198103579" sldId="1379"/>
            <ac:spMk id="2" creationId="{BD58D48E-122D-4693-26B7-66218B03C12C}"/>
          </ac:spMkLst>
        </pc:spChg>
        <pc:spChg chg="add del mod">
          <ac:chgData name="Nguyen Binh" userId="acf7f2a7-1119-454a-99ee-b7b1d8425230" providerId="ADAL" clId="{C4CB4BC7-F13E-4E64-9DE6-9CAFB151D87E}" dt="2023-06-28T12:29:23.140" v="2804" actId="478"/>
          <ac:spMkLst>
            <pc:docMk/>
            <pc:sldMk cId="2198103579" sldId="1379"/>
            <ac:spMk id="6" creationId="{39BF1AB1-AE9B-5EDF-EB82-CF299E0965AE}"/>
          </ac:spMkLst>
        </pc:spChg>
        <pc:spChg chg="add del mod">
          <ac:chgData name="Nguyen Binh" userId="acf7f2a7-1119-454a-99ee-b7b1d8425230" providerId="ADAL" clId="{C4CB4BC7-F13E-4E64-9DE6-9CAFB151D87E}" dt="2023-06-28T12:29:21.673" v="2803"/>
          <ac:spMkLst>
            <pc:docMk/>
            <pc:sldMk cId="2198103579" sldId="1379"/>
            <ac:spMk id="7" creationId="{D718C20D-B1E6-5FFF-65C8-3B266945D3DC}"/>
          </ac:spMkLst>
        </pc:spChg>
        <pc:spChg chg="add del mod">
          <ac:chgData name="Nguyen Binh" userId="acf7f2a7-1119-454a-99ee-b7b1d8425230" providerId="ADAL" clId="{C4CB4BC7-F13E-4E64-9DE6-9CAFB151D87E}" dt="2023-06-28T12:37:17.583" v="3059" actId="478"/>
          <ac:spMkLst>
            <pc:docMk/>
            <pc:sldMk cId="2198103579" sldId="1379"/>
            <ac:spMk id="8" creationId="{2F14E9F5-92DD-F2EB-0677-20BC5347C835}"/>
          </ac:spMkLst>
        </pc:spChg>
        <pc:spChg chg="add del mod">
          <ac:chgData name="Nguyen Binh" userId="acf7f2a7-1119-454a-99ee-b7b1d8425230" providerId="ADAL" clId="{C4CB4BC7-F13E-4E64-9DE6-9CAFB151D87E}" dt="2023-06-28T12:37:19.716" v="3061" actId="478"/>
          <ac:spMkLst>
            <pc:docMk/>
            <pc:sldMk cId="2198103579" sldId="1379"/>
            <ac:spMk id="12" creationId="{95A703AC-5A01-FD1A-285F-BC07431437DB}"/>
          </ac:spMkLst>
        </pc:spChg>
        <pc:spChg chg="add del mod">
          <ac:chgData name="Nguyen Binh" userId="acf7f2a7-1119-454a-99ee-b7b1d8425230" providerId="ADAL" clId="{C4CB4BC7-F13E-4E64-9DE6-9CAFB151D87E}" dt="2023-06-28T14:04:45.898" v="3542" actId="478"/>
          <ac:spMkLst>
            <pc:docMk/>
            <pc:sldMk cId="2198103579" sldId="1379"/>
            <ac:spMk id="13" creationId="{A00B7222-0FAB-6490-5449-FD56A752739A}"/>
          </ac:spMkLst>
        </pc:spChg>
        <pc:spChg chg="add mod">
          <ac:chgData name="Nguyen Binh" userId="acf7f2a7-1119-454a-99ee-b7b1d8425230" providerId="ADAL" clId="{C4CB4BC7-F13E-4E64-9DE6-9CAFB151D87E}" dt="2023-06-28T14:21:25.144" v="4012" actId="20577"/>
          <ac:spMkLst>
            <pc:docMk/>
            <pc:sldMk cId="2198103579" sldId="1379"/>
            <ac:spMk id="14" creationId="{5C91794A-E845-85BD-BB3C-8C272CEB5D44}"/>
          </ac:spMkLst>
        </pc:spChg>
        <pc:spChg chg="add del mod">
          <ac:chgData name="Nguyen Binh" userId="acf7f2a7-1119-454a-99ee-b7b1d8425230" providerId="ADAL" clId="{C4CB4BC7-F13E-4E64-9DE6-9CAFB151D87E}" dt="2023-06-28T14:04:42.808" v="3541" actId="478"/>
          <ac:spMkLst>
            <pc:docMk/>
            <pc:sldMk cId="2198103579" sldId="1379"/>
            <ac:spMk id="23" creationId="{850BBE23-E86C-1AB2-EC14-BD51602C93FF}"/>
          </ac:spMkLst>
        </pc:spChg>
        <pc:spChg chg="add del mod">
          <ac:chgData name="Nguyen Binh" userId="acf7f2a7-1119-454a-99ee-b7b1d8425230" providerId="ADAL" clId="{C4CB4BC7-F13E-4E64-9DE6-9CAFB151D87E}" dt="2023-06-28T14:04:42.808" v="3541" actId="478"/>
          <ac:spMkLst>
            <pc:docMk/>
            <pc:sldMk cId="2198103579" sldId="1379"/>
            <ac:spMk id="25" creationId="{365011EC-A645-D046-DBEF-380FDAA970B4}"/>
          </ac:spMkLst>
        </pc:spChg>
        <pc:spChg chg="add mod">
          <ac:chgData name="Nguyen Binh" userId="acf7f2a7-1119-454a-99ee-b7b1d8425230" providerId="ADAL" clId="{C4CB4BC7-F13E-4E64-9DE6-9CAFB151D87E}" dt="2023-06-29T09:34:42.212" v="5751" actId="20577"/>
          <ac:spMkLst>
            <pc:docMk/>
            <pc:sldMk cId="2198103579" sldId="1379"/>
            <ac:spMk id="29" creationId="{4874DF45-5628-CC55-4E80-30A35EFC7F50}"/>
          </ac:spMkLst>
        </pc:spChg>
        <pc:graphicFrameChg chg="add del mod">
          <ac:chgData name="Nguyen Binh" userId="acf7f2a7-1119-454a-99ee-b7b1d8425230" providerId="ADAL" clId="{C4CB4BC7-F13E-4E64-9DE6-9CAFB151D87E}" dt="2023-06-28T14:04:45.898" v="3542" actId="478"/>
          <ac:graphicFrameMkLst>
            <pc:docMk/>
            <pc:sldMk cId="2198103579" sldId="1379"/>
            <ac:graphicFrameMk id="16" creationId="{BEDC0437-C40D-AFB0-50B0-6E9307B0E591}"/>
          </ac:graphicFrameMkLst>
        </pc:graphicFrameChg>
        <pc:graphicFrameChg chg="add del mod ord">
          <ac:chgData name="Nguyen Binh" userId="acf7f2a7-1119-454a-99ee-b7b1d8425230" providerId="ADAL" clId="{C4CB4BC7-F13E-4E64-9DE6-9CAFB151D87E}" dt="2023-06-28T14:04:45.898" v="3542" actId="478"/>
          <ac:graphicFrameMkLst>
            <pc:docMk/>
            <pc:sldMk cId="2198103579" sldId="1379"/>
            <ac:graphicFrameMk id="19" creationId="{DF7AABFD-1534-336D-C504-750A550CF5AF}"/>
          </ac:graphicFrameMkLst>
        </pc:graphicFrameChg>
        <pc:picChg chg="del">
          <ac:chgData name="Nguyen Binh" userId="acf7f2a7-1119-454a-99ee-b7b1d8425230" providerId="ADAL" clId="{C4CB4BC7-F13E-4E64-9DE6-9CAFB151D87E}" dt="2023-06-28T12:29:25.198" v="2806" actId="478"/>
          <ac:picMkLst>
            <pc:docMk/>
            <pc:sldMk cId="2198103579" sldId="1379"/>
            <ac:picMk id="4" creationId="{90666E25-CB92-EB7F-6946-B48A93E3E8F2}"/>
          </ac:picMkLst>
        </pc:picChg>
        <pc:picChg chg="add mod modCrop">
          <ac:chgData name="Nguyen Binh" userId="acf7f2a7-1119-454a-99ee-b7b1d8425230" providerId="ADAL" clId="{C4CB4BC7-F13E-4E64-9DE6-9CAFB151D87E}" dt="2023-06-28T14:13:06.496" v="3993" actId="14100"/>
          <ac:picMkLst>
            <pc:docMk/>
            <pc:sldMk cId="2198103579" sldId="1379"/>
            <ac:picMk id="9" creationId="{031E6A61-5285-5EB5-5AAC-A2F65B7C855F}"/>
          </ac:picMkLst>
        </pc:picChg>
        <pc:picChg chg="add del mod">
          <ac:chgData name="Nguyen Binh" userId="acf7f2a7-1119-454a-99ee-b7b1d8425230" providerId="ADAL" clId="{C4CB4BC7-F13E-4E64-9DE6-9CAFB151D87E}" dt="2023-06-28T14:01:36.939" v="3522" actId="478"/>
          <ac:picMkLst>
            <pc:docMk/>
            <pc:sldMk cId="2198103579" sldId="1379"/>
            <ac:picMk id="10" creationId="{7A5BC13E-E8DB-737E-B012-23C80DF204B6}"/>
          </ac:picMkLst>
        </pc:picChg>
        <pc:picChg chg="add del mod">
          <ac:chgData name="Nguyen Binh" userId="acf7f2a7-1119-454a-99ee-b7b1d8425230" providerId="ADAL" clId="{C4CB4BC7-F13E-4E64-9DE6-9CAFB151D87E}" dt="2023-06-28T12:52:44.436" v="3353" actId="478"/>
          <ac:picMkLst>
            <pc:docMk/>
            <pc:sldMk cId="2198103579" sldId="1379"/>
            <ac:picMk id="15" creationId="{6C0044C5-D08A-4FFF-2D00-83F12D489F69}"/>
          </ac:picMkLst>
        </pc:picChg>
        <pc:picChg chg="add del mod">
          <ac:chgData name="Nguyen Binh" userId="acf7f2a7-1119-454a-99ee-b7b1d8425230" providerId="ADAL" clId="{C4CB4BC7-F13E-4E64-9DE6-9CAFB151D87E}" dt="2023-06-28T13:38:23.870" v="3519" actId="478"/>
          <ac:picMkLst>
            <pc:docMk/>
            <pc:sldMk cId="2198103579" sldId="1379"/>
            <ac:picMk id="17" creationId="{E7BD0F7D-CE4B-A0C9-7CA6-243F44FE2BB2}"/>
          </ac:picMkLst>
        </pc:picChg>
        <pc:picChg chg="add del mod">
          <ac:chgData name="Nguyen Binh" userId="acf7f2a7-1119-454a-99ee-b7b1d8425230" providerId="ADAL" clId="{C4CB4BC7-F13E-4E64-9DE6-9CAFB151D87E}" dt="2023-06-28T12:57:58.985" v="3367" actId="478"/>
          <ac:picMkLst>
            <pc:docMk/>
            <pc:sldMk cId="2198103579" sldId="1379"/>
            <ac:picMk id="18" creationId="{F97FAE65-015A-9645-6E8B-2C4165C49B5B}"/>
          </ac:picMkLst>
        </pc:picChg>
        <pc:picChg chg="add del mod modCrop">
          <ac:chgData name="Nguyen Binh" userId="acf7f2a7-1119-454a-99ee-b7b1d8425230" providerId="ADAL" clId="{C4CB4BC7-F13E-4E64-9DE6-9CAFB151D87E}" dt="2023-06-28T14:04:45.898" v="3542" actId="478"/>
          <ac:picMkLst>
            <pc:docMk/>
            <pc:sldMk cId="2198103579" sldId="1379"/>
            <ac:picMk id="20" creationId="{ADDF7952-C3AF-E936-B5DD-DE95221F95D3}"/>
          </ac:picMkLst>
        </pc:picChg>
        <pc:picChg chg="add del mod">
          <ac:chgData name="Nguyen Binh" userId="acf7f2a7-1119-454a-99ee-b7b1d8425230" providerId="ADAL" clId="{C4CB4BC7-F13E-4E64-9DE6-9CAFB151D87E}" dt="2023-06-28T13:09:58.715" v="3462" actId="478"/>
          <ac:picMkLst>
            <pc:docMk/>
            <pc:sldMk cId="2198103579" sldId="1379"/>
            <ac:picMk id="21" creationId="{417985C7-F31B-39DF-739C-5467069773F3}"/>
          </ac:picMkLst>
        </pc:picChg>
        <pc:picChg chg="add del mod">
          <ac:chgData name="Nguyen Binh" userId="acf7f2a7-1119-454a-99ee-b7b1d8425230" providerId="ADAL" clId="{C4CB4BC7-F13E-4E64-9DE6-9CAFB151D87E}" dt="2023-06-28T14:04:21.534" v="3531" actId="478"/>
          <ac:picMkLst>
            <pc:docMk/>
            <pc:sldMk cId="2198103579" sldId="1379"/>
            <ac:picMk id="26" creationId="{03D2D378-E4B9-5A67-376D-22990CDEF1DE}"/>
          </ac:picMkLst>
        </pc:picChg>
        <pc:picChg chg="add del mod">
          <ac:chgData name="Nguyen Binh" userId="acf7f2a7-1119-454a-99ee-b7b1d8425230" providerId="ADAL" clId="{C4CB4BC7-F13E-4E64-9DE6-9CAFB151D87E}" dt="2023-06-28T14:04:52.645" v="3545" actId="478"/>
          <ac:picMkLst>
            <pc:docMk/>
            <pc:sldMk cId="2198103579" sldId="1379"/>
            <ac:picMk id="27" creationId="{9600A32B-6C7A-A2AA-E625-F9851587FE10}"/>
          </ac:picMkLst>
        </pc:picChg>
        <pc:picChg chg="add mod modCrop">
          <ac:chgData name="Nguyen Binh" userId="acf7f2a7-1119-454a-99ee-b7b1d8425230" providerId="ADAL" clId="{C4CB4BC7-F13E-4E64-9DE6-9CAFB151D87E}" dt="2023-06-28T14:12:50.337" v="3988" actId="1076"/>
          <ac:picMkLst>
            <pc:docMk/>
            <pc:sldMk cId="2198103579" sldId="1379"/>
            <ac:picMk id="28" creationId="{596A8E7F-2115-C758-F5B0-85DBD35A6DFE}"/>
          </ac:picMkLst>
        </pc:picChg>
      </pc:sldChg>
      <pc:sldChg chg="addSp delSp modSp add mod ord modAnim">
        <pc:chgData name="Nguyen Binh" userId="acf7f2a7-1119-454a-99ee-b7b1d8425230" providerId="ADAL" clId="{C4CB4BC7-F13E-4E64-9DE6-9CAFB151D87E}" dt="2023-06-28T14:06:21.063" v="3571"/>
        <pc:sldMkLst>
          <pc:docMk/>
          <pc:sldMk cId="593109975" sldId="1380"/>
        </pc:sldMkLst>
        <pc:spChg chg="add mod">
          <ac:chgData name="Nguyen Binh" userId="acf7f2a7-1119-454a-99ee-b7b1d8425230" providerId="ADAL" clId="{C4CB4BC7-F13E-4E64-9DE6-9CAFB151D87E}" dt="2023-06-28T14:06:14.130" v="3569" actId="14100"/>
          <ac:spMkLst>
            <pc:docMk/>
            <pc:sldMk cId="593109975" sldId="1380"/>
            <ac:spMk id="4" creationId="{BCD5EEEE-A232-425D-28BA-6059EACBA18D}"/>
          </ac:spMkLst>
        </pc:spChg>
        <pc:spChg chg="del">
          <ac:chgData name="Nguyen Binh" userId="acf7f2a7-1119-454a-99ee-b7b1d8425230" providerId="ADAL" clId="{C4CB4BC7-F13E-4E64-9DE6-9CAFB151D87E}" dt="2023-06-28T14:05:01.395" v="3548" actId="478"/>
          <ac:spMkLst>
            <pc:docMk/>
            <pc:sldMk cId="593109975" sldId="1380"/>
            <ac:spMk id="14" creationId="{5C91794A-E845-85BD-BB3C-8C272CEB5D44}"/>
          </ac:spMkLst>
        </pc:spChg>
        <pc:spChg chg="mod">
          <ac:chgData name="Nguyen Binh" userId="acf7f2a7-1119-454a-99ee-b7b1d8425230" providerId="ADAL" clId="{C4CB4BC7-F13E-4E64-9DE6-9CAFB151D87E}" dt="2023-06-28T14:05:21.121" v="3553" actId="1076"/>
          <ac:spMkLst>
            <pc:docMk/>
            <pc:sldMk cId="593109975" sldId="1380"/>
            <ac:spMk id="23" creationId="{850BBE23-E86C-1AB2-EC14-BD51602C93FF}"/>
          </ac:spMkLst>
        </pc:spChg>
        <pc:spChg chg="mod">
          <ac:chgData name="Nguyen Binh" userId="acf7f2a7-1119-454a-99ee-b7b1d8425230" providerId="ADAL" clId="{C4CB4BC7-F13E-4E64-9DE6-9CAFB151D87E}" dt="2023-06-28T14:05:21.121" v="3553" actId="1076"/>
          <ac:spMkLst>
            <pc:docMk/>
            <pc:sldMk cId="593109975" sldId="1380"/>
            <ac:spMk id="25" creationId="{365011EC-A645-D046-DBEF-380FDAA970B4}"/>
          </ac:spMkLst>
        </pc:spChg>
        <pc:graphicFrameChg chg="mod">
          <ac:chgData name="Nguyen Binh" userId="acf7f2a7-1119-454a-99ee-b7b1d8425230" providerId="ADAL" clId="{C4CB4BC7-F13E-4E64-9DE6-9CAFB151D87E}" dt="2023-06-28T14:05:21.121" v="3553" actId="1076"/>
          <ac:graphicFrameMkLst>
            <pc:docMk/>
            <pc:sldMk cId="593109975" sldId="1380"/>
            <ac:graphicFrameMk id="16" creationId="{BEDC0437-C40D-AFB0-50B0-6E9307B0E591}"/>
          </ac:graphicFrameMkLst>
        </pc:graphicFrameChg>
        <pc:graphicFrameChg chg="mod">
          <ac:chgData name="Nguyen Binh" userId="acf7f2a7-1119-454a-99ee-b7b1d8425230" providerId="ADAL" clId="{C4CB4BC7-F13E-4E64-9DE6-9CAFB151D87E}" dt="2023-06-28T14:05:21.121" v="3553" actId="1076"/>
          <ac:graphicFrameMkLst>
            <pc:docMk/>
            <pc:sldMk cId="593109975" sldId="1380"/>
            <ac:graphicFrameMk id="19" creationId="{DF7AABFD-1534-336D-C504-750A550CF5AF}"/>
          </ac:graphicFrameMkLst>
        </pc:graphicFrameChg>
        <pc:picChg chg="add mod">
          <ac:chgData name="Nguyen Binh" userId="acf7f2a7-1119-454a-99ee-b7b1d8425230" providerId="ADAL" clId="{C4CB4BC7-F13E-4E64-9DE6-9CAFB151D87E}" dt="2023-06-28T14:05:50.473" v="3560" actId="14100"/>
          <ac:picMkLst>
            <pc:docMk/>
            <pc:sldMk cId="593109975" sldId="1380"/>
            <ac:picMk id="2" creationId="{3FD24D0B-AB7C-E22C-0072-B2E098D3B7DE}"/>
          </ac:picMkLst>
        </pc:picChg>
        <pc:picChg chg="del">
          <ac:chgData name="Nguyen Binh" userId="acf7f2a7-1119-454a-99ee-b7b1d8425230" providerId="ADAL" clId="{C4CB4BC7-F13E-4E64-9DE6-9CAFB151D87E}" dt="2023-06-28T14:05:01.395" v="3548" actId="478"/>
          <ac:picMkLst>
            <pc:docMk/>
            <pc:sldMk cId="593109975" sldId="1380"/>
            <ac:picMk id="9" creationId="{031E6A61-5285-5EB5-5AAC-A2F65B7C855F}"/>
          </ac:picMkLst>
        </pc:picChg>
        <pc:picChg chg="mod">
          <ac:chgData name="Nguyen Binh" userId="acf7f2a7-1119-454a-99ee-b7b1d8425230" providerId="ADAL" clId="{C4CB4BC7-F13E-4E64-9DE6-9CAFB151D87E}" dt="2023-06-28T14:05:21.121" v="3553" actId="1076"/>
          <ac:picMkLst>
            <pc:docMk/>
            <pc:sldMk cId="593109975" sldId="1380"/>
            <ac:picMk id="20" creationId="{ADDF7952-C3AF-E936-B5DD-DE95221F95D3}"/>
          </ac:picMkLst>
        </pc:picChg>
        <pc:picChg chg="mod">
          <ac:chgData name="Nguyen Binh" userId="acf7f2a7-1119-454a-99ee-b7b1d8425230" providerId="ADAL" clId="{C4CB4BC7-F13E-4E64-9DE6-9CAFB151D87E}" dt="2023-06-28T14:05:47.346" v="3559" actId="14100"/>
          <ac:picMkLst>
            <pc:docMk/>
            <pc:sldMk cId="593109975" sldId="1380"/>
            <ac:picMk id="27" creationId="{9600A32B-6C7A-A2AA-E625-F9851587FE10}"/>
          </ac:picMkLst>
        </pc:picChg>
      </pc:sldChg>
      <pc:sldChg chg="addSp delSp modSp add mod delAnim modAnim">
        <pc:chgData name="Nguyen Binh" userId="acf7f2a7-1119-454a-99ee-b7b1d8425230" providerId="ADAL" clId="{C4CB4BC7-F13E-4E64-9DE6-9CAFB151D87E}" dt="2023-06-29T14:56:59.361" v="5763" actId="14100"/>
        <pc:sldMkLst>
          <pc:docMk/>
          <pc:sldMk cId="2809329306" sldId="1382"/>
        </pc:sldMkLst>
        <pc:spChg chg="mod">
          <ac:chgData name="Nguyen Binh" userId="acf7f2a7-1119-454a-99ee-b7b1d8425230" providerId="ADAL" clId="{C4CB4BC7-F13E-4E64-9DE6-9CAFB151D87E}" dt="2023-06-29T08:55:07.992" v="5490" actId="1076"/>
          <ac:spMkLst>
            <pc:docMk/>
            <pc:sldMk cId="2809329306" sldId="1382"/>
            <ac:spMk id="2" creationId="{BA823797-87BE-38E2-965D-21757EC3F32E}"/>
          </ac:spMkLst>
        </pc:spChg>
        <pc:spChg chg="mod">
          <ac:chgData name="Nguyen Binh" userId="acf7f2a7-1119-454a-99ee-b7b1d8425230" providerId="ADAL" clId="{C4CB4BC7-F13E-4E64-9DE6-9CAFB151D87E}" dt="2023-06-29T08:35:33.180" v="5013" actId="20577"/>
          <ac:spMkLst>
            <pc:docMk/>
            <pc:sldMk cId="2809329306" sldId="1382"/>
            <ac:spMk id="3" creationId="{4B206F7F-9B16-EDE2-EAFB-575ED9DC4E81}"/>
          </ac:spMkLst>
        </pc:spChg>
        <pc:spChg chg="add mod">
          <ac:chgData name="Nguyen Binh" userId="acf7f2a7-1119-454a-99ee-b7b1d8425230" providerId="ADAL" clId="{C4CB4BC7-F13E-4E64-9DE6-9CAFB151D87E}" dt="2023-06-29T08:59:51.850" v="5745" actId="14100"/>
          <ac:spMkLst>
            <pc:docMk/>
            <pc:sldMk cId="2809329306" sldId="1382"/>
            <ac:spMk id="10" creationId="{78B1B253-0862-6515-3487-2009D698DC63}"/>
          </ac:spMkLst>
        </pc:spChg>
        <pc:spChg chg="add mod ord">
          <ac:chgData name="Nguyen Binh" userId="acf7f2a7-1119-454a-99ee-b7b1d8425230" providerId="ADAL" clId="{C4CB4BC7-F13E-4E64-9DE6-9CAFB151D87E}" dt="2023-06-29T14:56:29.987" v="5758" actId="166"/>
          <ac:spMkLst>
            <pc:docMk/>
            <pc:sldMk cId="2809329306" sldId="1382"/>
            <ac:spMk id="11" creationId="{4F0F7AE7-3F49-C336-7804-AA6DF375D5EC}"/>
          </ac:spMkLst>
        </pc:spChg>
        <pc:picChg chg="add mod">
          <ac:chgData name="Nguyen Binh" userId="acf7f2a7-1119-454a-99ee-b7b1d8425230" providerId="ADAL" clId="{C4CB4BC7-F13E-4E64-9DE6-9CAFB151D87E}" dt="2023-06-29T14:56:59.361" v="5763" actId="14100"/>
          <ac:picMkLst>
            <pc:docMk/>
            <pc:sldMk cId="2809329306" sldId="1382"/>
            <ac:picMk id="4" creationId="{59F8C2A6-0D09-D164-B9C0-702473C9483E}"/>
          </ac:picMkLst>
        </pc:picChg>
        <pc:picChg chg="add del mod">
          <ac:chgData name="Nguyen Binh" userId="acf7f2a7-1119-454a-99ee-b7b1d8425230" providerId="ADAL" clId="{C4CB4BC7-F13E-4E64-9DE6-9CAFB151D87E}" dt="2023-06-29T08:41:35.747" v="5031" actId="478"/>
          <ac:picMkLst>
            <pc:docMk/>
            <pc:sldMk cId="2809329306" sldId="1382"/>
            <ac:picMk id="4" creationId="{AD989F3B-429B-222E-F95B-C08708E0052D}"/>
          </ac:picMkLst>
        </pc:picChg>
        <pc:picChg chg="add del mod">
          <ac:chgData name="Nguyen Binh" userId="acf7f2a7-1119-454a-99ee-b7b1d8425230" providerId="ADAL" clId="{C4CB4BC7-F13E-4E64-9DE6-9CAFB151D87E}" dt="2023-06-29T08:41:48.163" v="5036" actId="478"/>
          <ac:picMkLst>
            <pc:docMk/>
            <pc:sldMk cId="2809329306" sldId="1382"/>
            <ac:picMk id="5" creationId="{A63BA21B-F2EE-78FC-6699-36380A7657B1}"/>
          </ac:picMkLst>
        </pc:picChg>
        <pc:picChg chg="add mod">
          <ac:chgData name="Nguyen Binh" userId="acf7f2a7-1119-454a-99ee-b7b1d8425230" providerId="ADAL" clId="{C4CB4BC7-F13E-4E64-9DE6-9CAFB151D87E}" dt="2023-06-29T08:45:50.737" v="5127" actId="14100"/>
          <ac:picMkLst>
            <pc:docMk/>
            <pc:sldMk cId="2809329306" sldId="1382"/>
            <ac:picMk id="6" creationId="{FC0250C7-8F1D-19CF-74A1-A221F9B96DEC}"/>
          </ac:picMkLst>
        </pc:picChg>
        <pc:picChg chg="add del mod">
          <ac:chgData name="Nguyen Binh" userId="acf7f2a7-1119-454a-99ee-b7b1d8425230" providerId="ADAL" clId="{C4CB4BC7-F13E-4E64-9DE6-9CAFB151D87E}" dt="2023-06-29T14:56:00.874" v="5752" actId="478"/>
          <ac:picMkLst>
            <pc:docMk/>
            <pc:sldMk cId="2809329306" sldId="1382"/>
            <ac:picMk id="7" creationId="{2BD0B1BB-CCA4-C980-0CE6-4CCC1496E1F4}"/>
          </ac:picMkLst>
        </pc:picChg>
        <pc:picChg chg="add mod modCrop">
          <ac:chgData name="Nguyen Binh" userId="acf7f2a7-1119-454a-99ee-b7b1d8425230" providerId="ADAL" clId="{C4CB4BC7-F13E-4E64-9DE6-9CAFB151D87E}" dt="2023-06-29T08:55:04.072" v="5489" actId="14100"/>
          <ac:picMkLst>
            <pc:docMk/>
            <pc:sldMk cId="2809329306" sldId="1382"/>
            <ac:picMk id="9" creationId="{ACAF4E9C-A0EE-3D1A-8794-ECBD628B1BA1}"/>
          </ac:picMkLst>
        </pc:picChg>
        <pc:picChg chg="add del mod">
          <ac:chgData name="Nguyen Binh" userId="acf7f2a7-1119-454a-99ee-b7b1d8425230" providerId="ADAL" clId="{C4CB4BC7-F13E-4E64-9DE6-9CAFB151D87E}" dt="2023-06-29T08:43:05.774" v="5076" actId="478"/>
          <ac:picMkLst>
            <pc:docMk/>
            <pc:sldMk cId="2809329306" sldId="1382"/>
            <ac:picMk id="1026" creationId="{D50C0F45-8B44-0227-0784-DEF947027B07}"/>
          </ac:picMkLst>
        </pc:picChg>
      </pc:sldChg>
      <pc:sldChg chg="del">
        <pc:chgData name="Nguyen Binh" userId="acf7f2a7-1119-454a-99ee-b7b1d8425230" providerId="ADAL" clId="{C4CB4BC7-F13E-4E64-9DE6-9CAFB151D87E}" dt="2023-06-29T18:03:35.147" v="5917" actId="47"/>
        <pc:sldMkLst>
          <pc:docMk/>
          <pc:sldMk cId="1450618830" sldId="1383"/>
        </pc:sldMkLst>
      </pc:sldChg>
      <pc:sldChg chg="addSp delSp modSp mod ord">
        <pc:chgData name="Nguyen Binh" userId="acf7f2a7-1119-454a-99ee-b7b1d8425230" providerId="ADAL" clId="{C4CB4BC7-F13E-4E64-9DE6-9CAFB151D87E}" dt="2023-07-01T15:06:23.168" v="6469" actId="1076"/>
        <pc:sldMkLst>
          <pc:docMk/>
          <pc:sldMk cId="1753316769" sldId="1384"/>
        </pc:sldMkLst>
        <pc:spChg chg="add del mod">
          <ac:chgData name="Nguyen Binh" userId="acf7f2a7-1119-454a-99ee-b7b1d8425230" providerId="ADAL" clId="{C4CB4BC7-F13E-4E64-9DE6-9CAFB151D87E}" dt="2023-06-29T17:49:04.280" v="5904" actId="1076"/>
          <ac:spMkLst>
            <pc:docMk/>
            <pc:sldMk cId="1753316769" sldId="1384"/>
            <ac:spMk id="2" creationId="{8940C893-D2A8-1C61-F966-A80AC5974A4E}"/>
          </ac:spMkLst>
        </pc:spChg>
        <pc:spChg chg="mod">
          <ac:chgData name="Nguyen Binh" userId="acf7f2a7-1119-454a-99ee-b7b1d8425230" providerId="ADAL" clId="{C4CB4BC7-F13E-4E64-9DE6-9CAFB151D87E}" dt="2023-06-29T17:44:09.891" v="5811" actId="20577"/>
          <ac:spMkLst>
            <pc:docMk/>
            <pc:sldMk cId="1753316769" sldId="1384"/>
            <ac:spMk id="3" creationId="{8560F733-3285-7187-F2AA-F7AD6888AAB2}"/>
          </ac:spMkLst>
        </pc:spChg>
        <pc:spChg chg="mod">
          <ac:chgData name="Nguyen Binh" userId="acf7f2a7-1119-454a-99ee-b7b1d8425230" providerId="ADAL" clId="{C4CB4BC7-F13E-4E64-9DE6-9CAFB151D87E}" dt="2023-07-01T15:06:16.872" v="6467" actId="20577"/>
          <ac:spMkLst>
            <pc:docMk/>
            <pc:sldMk cId="1753316769" sldId="1384"/>
            <ac:spMk id="4" creationId="{176CAC7F-DC09-C40D-431B-04A2EB20EE4E}"/>
          </ac:spMkLst>
        </pc:spChg>
        <pc:spChg chg="mod">
          <ac:chgData name="Nguyen Binh" userId="acf7f2a7-1119-454a-99ee-b7b1d8425230" providerId="ADAL" clId="{C4CB4BC7-F13E-4E64-9DE6-9CAFB151D87E}" dt="2023-07-01T15:06:19.038" v="6468" actId="20577"/>
          <ac:spMkLst>
            <pc:docMk/>
            <pc:sldMk cId="1753316769" sldId="1384"/>
            <ac:spMk id="5" creationId="{1C882A97-E5A2-061E-BAD4-20B660F7C251}"/>
          </ac:spMkLst>
        </pc:spChg>
        <pc:picChg chg="add del mod">
          <ac:chgData name="Nguyen Binh" userId="acf7f2a7-1119-454a-99ee-b7b1d8425230" providerId="ADAL" clId="{C4CB4BC7-F13E-4E64-9DE6-9CAFB151D87E}" dt="2023-06-29T17:46:33.890" v="5885" actId="478"/>
          <ac:picMkLst>
            <pc:docMk/>
            <pc:sldMk cId="1753316769" sldId="1384"/>
            <ac:picMk id="4" creationId="{6588C6D7-2C3A-51B6-990B-17582A537D15}"/>
          </ac:picMkLst>
        </pc:picChg>
        <pc:picChg chg="add del mod">
          <ac:chgData name="Nguyen Binh" userId="acf7f2a7-1119-454a-99ee-b7b1d8425230" providerId="ADAL" clId="{C4CB4BC7-F13E-4E64-9DE6-9CAFB151D87E}" dt="2023-06-29T17:48:32.535" v="5895" actId="478"/>
          <ac:picMkLst>
            <pc:docMk/>
            <pc:sldMk cId="1753316769" sldId="1384"/>
            <ac:picMk id="5" creationId="{B2971239-E89E-1D8E-5A63-F8D8EE9B9509}"/>
          </ac:picMkLst>
        </pc:picChg>
        <pc:picChg chg="add mod">
          <ac:chgData name="Nguyen Binh" userId="acf7f2a7-1119-454a-99ee-b7b1d8425230" providerId="ADAL" clId="{C4CB4BC7-F13E-4E64-9DE6-9CAFB151D87E}" dt="2023-06-29T17:46:45.792" v="5894" actId="14100"/>
          <ac:picMkLst>
            <pc:docMk/>
            <pc:sldMk cId="1753316769" sldId="1384"/>
            <ac:picMk id="6" creationId="{85EABAC6-007D-4D27-65FE-9EF85C15D247}"/>
          </ac:picMkLst>
        </pc:picChg>
        <pc:picChg chg="add mod">
          <ac:chgData name="Nguyen Binh" userId="acf7f2a7-1119-454a-99ee-b7b1d8425230" providerId="ADAL" clId="{C4CB4BC7-F13E-4E64-9DE6-9CAFB151D87E}" dt="2023-06-29T17:48:42.415" v="5903" actId="1076"/>
          <ac:picMkLst>
            <pc:docMk/>
            <pc:sldMk cId="1753316769" sldId="1384"/>
            <ac:picMk id="7" creationId="{FADB4A25-DACA-7E90-904F-38EEC65B4B04}"/>
          </ac:picMkLst>
        </pc:picChg>
        <pc:picChg chg="add mod">
          <ac:chgData name="Nguyen Binh" userId="acf7f2a7-1119-454a-99ee-b7b1d8425230" providerId="ADAL" clId="{C4CB4BC7-F13E-4E64-9DE6-9CAFB151D87E}" dt="2023-06-29T17:50:51.816" v="5913" actId="1076"/>
          <ac:picMkLst>
            <pc:docMk/>
            <pc:sldMk cId="1753316769" sldId="1384"/>
            <ac:picMk id="8" creationId="{1A159C5F-9502-68BC-B922-903FC36BAB8D}"/>
          </ac:picMkLst>
        </pc:picChg>
        <pc:picChg chg="add mod">
          <ac:chgData name="Nguyen Binh" userId="acf7f2a7-1119-454a-99ee-b7b1d8425230" providerId="ADAL" clId="{C4CB4BC7-F13E-4E64-9DE6-9CAFB151D87E}" dt="2023-06-29T17:50:50.351" v="5912" actId="14100"/>
          <ac:picMkLst>
            <pc:docMk/>
            <pc:sldMk cId="1753316769" sldId="1384"/>
            <ac:picMk id="9" creationId="{41416DE1-EB8A-A2BC-BFB5-17593361FF5D}"/>
          </ac:picMkLst>
        </pc:picChg>
        <pc:cxnChg chg="mod">
          <ac:chgData name="Nguyen Binh" userId="acf7f2a7-1119-454a-99ee-b7b1d8425230" providerId="ADAL" clId="{C4CB4BC7-F13E-4E64-9DE6-9CAFB151D87E}" dt="2023-07-01T15:06:23.168" v="6469" actId="1076"/>
          <ac:cxnSpMkLst>
            <pc:docMk/>
            <pc:sldMk cId="1753316769" sldId="1384"/>
            <ac:cxnSpMk id="13" creationId="{388A0DE4-E00F-6B8B-1983-AF468DD6AAD9}"/>
          </ac:cxnSpMkLst>
        </pc:cxnChg>
      </pc:sldChg>
      <pc:sldChg chg="add del">
        <pc:chgData name="Nguyen Binh" userId="acf7f2a7-1119-454a-99ee-b7b1d8425230" providerId="ADAL" clId="{C4CB4BC7-F13E-4E64-9DE6-9CAFB151D87E}" dt="2023-06-29T18:07:55.085" v="5961" actId="47"/>
        <pc:sldMkLst>
          <pc:docMk/>
          <pc:sldMk cId="2196775073" sldId="1385"/>
        </pc:sldMkLst>
      </pc:sldChg>
      <pc:sldChg chg="addSp delSp modSp add mod">
        <pc:chgData name="Nguyen Binh" userId="acf7f2a7-1119-454a-99ee-b7b1d8425230" providerId="ADAL" clId="{C4CB4BC7-F13E-4E64-9DE6-9CAFB151D87E}" dt="2023-07-03T02:29:50.509" v="7951"/>
        <pc:sldMkLst>
          <pc:docMk/>
          <pc:sldMk cId="2597857643" sldId="1385"/>
        </pc:sldMkLst>
        <pc:spChg chg="add mod">
          <ac:chgData name="Nguyen Binh" userId="acf7f2a7-1119-454a-99ee-b7b1d8425230" providerId="ADAL" clId="{C4CB4BC7-F13E-4E64-9DE6-9CAFB151D87E}" dt="2023-06-29T18:14:28.133" v="6134"/>
          <ac:spMkLst>
            <pc:docMk/>
            <pc:sldMk cId="2597857643" sldId="1385"/>
            <ac:spMk id="2" creationId="{B640EDC0-2742-A279-50B1-816430046F75}"/>
          </ac:spMkLst>
        </pc:spChg>
        <pc:spChg chg="mod">
          <ac:chgData name="Nguyen Binh" userId="acf7f2a7-1119-454a-99ee-b7b1d8425230" providerId="ADAL" clId="{C4CB4BC7-F13E-4E64-9DE6-9CAFB151D87E}" dt="2023-07-01T22:47:46.988" v="7877" actId="20577"/>
          <ac:spMkLst>
            <pc:docMk/>
            <pc:sldMk cId="2597857643" sldId="1385"/>
            <ac:spMk id="3" creationId="{2B6D996A-1F15-5BBD-65A4-BF70AD8229A5}"/>
          </ac:spMkLst>
        </pc:spChg>
        <pc:spChg chg="add mod">
          <ac:chgData name="Nguyen Binh" userId="acf7f2a7-1119-454a-99ee-b7b1d8425230" providerId="ADAL" clId="{C4CB4BC7-F13E-4E64-9DE6-9CAFB151D87E}" dt="2023-06-29T18:14:28.133" v="6134"/>
          <ac:spMkLst>
            <pc:docMk/>
            <pc:sldMk cId="2597857643" sldId="1385"/>
            <ac:spMk id="4" creationId="{97AD7A2E-632B-2A87-AAE1-1D0AAEEB5062}"/>
          </ac:spMkLst>
        </pc:spChg>
        <pc:spChg chg="del">
          <ac:chgData name="Nguyen Binh" userId="acf7f2a7-1119-454a-99ee-b7b1d8425230" providerId="ADAL" clId="{C4CB4BC7-F13E-4E64-9DE6-9CAFB151D87E}" dt="2023-06-29T18:14:27.865" v="6133" actId="478"/>
          <ac:spMkLst>
            <pc:docMk/>
            <pc:sldMk cId="2597857643" sldId="1385"/>
            <ac:spMk id="7" creationId="{9982C9EA-0DEE-93F0-68E3-060A3103981A}"/>
          </ac:spMkLst>
        </pc:spChg>
        <pc:spChg chg="del">
          <ac:chgData name="Nguyen Binh" userId="acf7f2a7-1119-454a-99ee-b7b1d8425230" providerId="ADAL" clId="{C4CB4BC7-F13E-4E64-9DE6-9CAFB151D87E}" dt="2023-06-29T18:14:27.865" v="6133" actId="478"/>
          <ac:spMkLst>
            <pc:docMk/>
            <pc:sldMk cId="2597857643" sldId="1385"/>
            <ac:spMk id="8" creationId="{2FE9485B-7795-6133-21A0-61FE09CA2B05}"/>
          </ac:spMkLst>
        </pc:spChg>
        <pc:graphicFrameChg chg="add del mod">
          <ac:chgData name="Nguyen Binh" userId="acf7f2a7-1119-454a-99ee-b7b1d8425230" providerId="ADAL" clId="{C4CB4BC7-F13E-4E64-9DE6-9CAFB151D87E}" dt="2023-07-01T22:26:32.900" v="6642" actId="478"/>
          <ac:graphicFrameMkLst>
            <pc:docMk/>
            <pc:sldMk cId="2597857643" sldId="1385"/>
            <ac:graphicFrameMk id="5" creationId="{D6435F7E-2B33-BB6D-024A-26F3A35F681D}"/>
          </ac:graphicFrameMkLst>
        </pc:graphicFrameChg>
        <pc:graphicFrameChg chg="add mod">
          <ac:chgData name="Nguyen Binh" userId="acf7f2a7-1119-454a-99ee-b7b1d8425230" providerId="ADAL" clId="{C4CB4BC7-F13E-4E64-9DE6-9CAFB151D87E}" dt="2023-07-01T22:18:37.660" v="6556" actId="1076"/>
          <ac:graphicFrameMkLst>
            <pc:docMk/>
            <pc:sldMk cId="2597857643" sldId="1385"/>
            <ac:graphicFrameMk id="7" creationId="{35E51702-C532-6BEE-6C43-EFE614EB2DD4}"/>
          </ac:graphicFrameMkLst>
        </pc:graphicFrameChg>
        <pc:graphicFrameChg chg="add del mod modGraphic">
          <ac:chgData name="Nguyen Binh" userId="acf7f2a7-1119-454a-99ee-b7b1d8425230" providerId="ADAL" clId="{C4CB4BC7-F13E-4E64-9DE6-9CAFB151D87E}" dt="2023-07-03T02:29:50.228" v="7950" actId="478"/>
          <ac:graphicFrameMkLst>
            <pc:docMk/>
            <pc:sldMk cId="2597857643" sldId="1385"/>
            <ac:graphicFrameMk id="8" creationId="{DB3CC898-F65C-A947-CD34-6E28EEA85032}"/>
          </ac:graphicFrameMkLst>
        </pc:graphicFrameChg>
        <pc:graphicFrameChg chg="add mod">
          <ac:chgData name="Nguyen Binh" userId="acf7f2a7-1119-454a-99ee-b7b1d8425230" providerId="ADAL" clId="{C4CB4BC7-F13E-4E64-9DE6-9CAFB151D87E}" dt="2023-07-01T22:18:48.948" v="6558" actId="1076"/>
          <ac:graphicFrameMkLst>
            <pc:docMk/>
            <pc:sldMk cId="2597857643" sldId="1385"/>
            <ac:graphicFrameMk id="9" creationId="{96A16948-71EF-8A73-C195-6D02B2C5A394}"/>
          </ac:graphicFrameMkLst>
        </pc:graphicFrameChg>
        <pc:graphicFrameChg chg="add mod">
          <ac:chgData name="Nguyen Binh" userId="acf7f2a7-1119-454a-99ee-b7b1d8425230" providerId="ADAL" clId="{C4CB4BC7-F13E-4E64-9DE6-9CAFB151D87E}" dt="2023-07-03T02:29:50.509" v="7951"/>
          <ac:graphicFrameMkLst>
            <pc:docMk/>
            <pc:sldMk cId="2597857643" sldId="1385"/>
            <ac:graphicFrameMk id="9" creationId="{AD0C2C21-5790-0DBD-4BC1-541C41951349}"/>
          </ac:graphicFrameMkLst>
        </pc:graphicFrameChg>
        <pc:graphicFrameChg chg="add mod modGraphic">
          <ac:chgData name="Nguyen Binh" userId="acf7f2a7-1119-454a-99ee-b7b1d8425230" providerId="ADAL" clId="{C4CB4BC7-F13E-4E64-9DE6-9CAFB151D87E}" dt="2023-07-03T02:26:32.366" v="7901" actId="2166"/>
          <ac:graphicFrameMkLst>
            <pc:docMk/>
            <pc:sldMk cId="2597857643" sldId="1385"/>
            <ac:graphicFrameMk id="10" creationId="{2DF10C07-EDA3-6DF1-54FA-DAEF14419C33}"/>
          </ac:graphicFrameMkLst>
        </pc:graphicFrameChg>
        <pc:picChg chg="add mod">
          <ac:chgData name="Nguyen Binh" userId="acf7f2a7-1119-454a-99ee-b7b1d8425230" providerId="ADAL" clId="{C4CB4BC7-F13E-4E64-9DE6-9CAFB151D87E}" dt="2023-07-03T02:25:53.890" v="7893" actId="1076"/>
          <ac:picMkLst>
            <pc:docMk/>
            <pc:sldMk cId="2597857643" sldId="1385"/>
            <ac:picMk id="5" creationId="{4A066B24-25BC-3E12-D3C6-2C33B74F8B1F}"/>
          </ac:picMkLst>
        </pc:picChg>
        <pc:picChg chg="add mod">
          <ac:chgData name="Nguyen Binh" userId="acf7f2a7-1119-454a-99ee-b7b1d8425230" providerId="ADAL" clId="{C4CB4BC7-F13E-4E64-9DE6-9CAFB151D87E}" dt="2023-07-03T02:26:18.094" v="7898" actId="1076"/>
          <ac:picMkLst>
            <pc:docMk/>
            <pc:sldMk cId="2597857643" sldId="1385"/>
            <ac:picMk id="7" creationId="{E433B2C4-7D8D-AD96-AD13-3CBF3535989B}"/>
          </ac:picMkLst>
        </pc:picChg>
      </pc:sldChg>
      <pc:sldChg chg="addSp delSp modSp add mod">
        <pc:chgData name="Nguyen Binh" userId="acf7f2a7-1119-454a-99ee-b7b1d8425230" providerId="ADAL" clId="{C4CB4BC7-F13E-4E64-9DE6-9CAFB151D87E}" dt="2023-07-03T09:53:56.942" v="8235"/>
        <pc:sldMkLst>
          <pc:docMk/>
          <pc:sldMk cId="1671230715" sldId="1386"/>
        </pc:sldMkLst>
        <pc:spChg chg="add mod">
          <ac:chgData name="Nguyen Binh" userId="acf7f2a7-1119-454a-99ee-b7b1d8425230" providerId="ADAL" clId="{C4CB4BC7-F13E-4E64-9DE6-9CAFB151D87E}" dt="2023-06-29T18:14:30.741" v="6136"/>
          <ac:spMkLst>
            <pc:docMk/>
            <pc:sldMk cId="1671230715" sldId="1386"/>
            <ac:spMk id="2" creationId="{3DF7D014-38FC-1EB6-F780-B64BC7C75A9B}"/>
          </ac:spMkLst>
        </pc:spChg>
        <pc:spChg chg="mod">
          <ac:chgData name="Nguyen Binh" userId="acf7f2a7-1119-454a-99ee-b7b1d8425230" providerId="ADAL" clId="{C4CB4BC7-F13E-4E64-9DE6-9CAFB151D87E}" dt="2023-07-03T09:51:37.874" v="8211" actId="20577"/>
          <ac:spMkLst>
            <pc:docMk/>
            <pc:sldMk cId="1671230715" sldId="1386"/>
            <ac:spMk id="3" creationId="{2B6D996A-1F15-5BBD-65A4-BF70AD8229A5}"/>
          </ac:spMkLst>
        </pc:spChg>
        <pc:spChg chg="add mod">
          <ac:chgData name="Nguyen Binh" userId="acf7f2a7-1119-454a-99ee-b7b1d8425230" providerId="ADAL" clId="{C4CB4BC7-F13E-4E64-9DE6-9CAFB151D87E}" dt="2023-06-29T18:14:30.741" v="6136"/>
          <ac:spMkLst>
            <pc:docMk/>
            <pc:sldMk cId="1671230715" sldId="1386"/>
            <ac:spMk id="4" creationId="{8B6DD495-E110-ADBA-EF59-D9067C9C2FAB}"/>
          </ac:spMkLst>
        </pc:spChg>
        <pc:spChg chg="del">
          <ac:chgData name="Nguyen Binh" userId="acf7f2a7-1119-454a-99ee-b7b1d8425230" providerId="ADAL" clId="{C4CB4BC7-F13E-4E64-9DE6-9CAFB151D87E}" dt="2023-06-29T18:14:30.576" v="6135" actId="478"/>
          <ac:spMkLst>
            <pc:docMk/>
            <pc:sldMk cId="1671230715" sldId="1386"/>
            <ac:spMk id="7" creationId="{9982C9EA-0DEE-93F0-68E3-060A3103981A}"/>
          </ac:spMkLst>
        </pc:spChg>
        <pc:spChg chg="del">
          <ac:chgData name="Nguyen Binh" userId="acf7f2a7-1119-454a-99ee-b7b1d8425230" providerId="ADAL" clId="{C4CB4BC7-F13E-4E64-9DE6-9CAFB151D87E}" dt="2023-06-29T18:14:30.576" v="6135" actId="478"/>
          <ac:spMkLst>
            <pc:docMk/>
            <pc:sldMk cId="1671230715" sldId="1386"/>
            <ac:spMk id="8" creationId="{2FE9485B-7795-6133-21A0-61FE09CA2B05}"/>
          </ac:spMkLst>
        </pc:spChg>
        <pc:spChg chg="add mod">
          <ac:chgData name="Nguyen Binh" userId="acf7f2a7-1119-454a-99ee-b7b1d8425230" providerId="ADAL" clId="{C4CB4BC7-F13E-4E64-9DE6-9CAFB151D87E}" dt="2023-07-03T09:52:51.880" v="8223" actId="1076"/>
          <ac:spMkLst>
            <pc:docMk/>
            <pc:sldMk cId="1671230715" sldId="1386"/>
            <ac:spMk id="13" creationId="{84AF16B9-5ACC-F8E6-2ECF-C2A474F87A79}"/>
          </ac:spMkLst>
        </pc:spChg>
        <pc:graphicFrameChg chg="add mod modGraphic">
          <ac:chgData name="Nguyen Binh" userId="acf7f2a7-1119-454a-99ee-b7b1d8425230" providerId="ADAL" clId="{C4CB4BC7-F13E-4E64-9DE6-9CAFB151D87E}" dt="2023-07-03T09:53:56.942" v="8235"/>
          <ac:graphicFrameMkLst>
            <pc:docMk/>
            <pc:sldMk cId="1671230715" sldId="1386"/>
            <ac:graphicFrameMk id="5" creationId="{F7DB3B28-E398-93A3-5236-E25A23A3ED1D}"/>
          </ac:graphicFrameMkLst>
        </pc:graphicFrameChg>
        <pc:graphicFrameChg chg="add mod">
          <ac:chgData name="Nguyen Binh" userId="acf7f2a7-1119-454a-99ee-b7b1d8425230" providerId="ADAL" clId="{C4CB4BC7-F13E-4E64-9DE6-9CAFB151D87E}" dt="2023-07-01T22:27:34.802" v="6645"/>
          <ac:graphicFrameMkLst>
            <pc:docMk/>
            <pc:sldMk cId="1671230715" sldId="1386"/>
            <ac:graphicFrameMk id="7" creationId="{51B327AE-D400-BB08-A96D-63D0C1AC6333}"/>
          </ac:graphicFrameMkLst>
        </pc:graphicFrameChg>
        <pc:graphicFrameChg chg="add mod modGraphic">
          <ac:chgData name="Nguyen Binh" userId="acf7f2a7-1119-454a-99ee-b7b1d8425230" providerId="ADAL" clId="{C4CB4BC7-F13E-4E64-9DE6-9CAFB151D87E}" dt="2023-07-03T02:35:09.027" v="8034" actId="14100"/>
          <ac:graphicFrameMkLst>
            <pc:docMk/>
            <pc:sldMk cId="1671230715" sldId="1386"/>
            <ac:graphicFrameMk id="8" creationId="{7C98C7A9-CF16-8340-CDBB-07F0D5CE463E}"/>
          </ac:graphicFrameMkLst>
        </pc:graphicFrameChg>
        <pc:graphicFrameChg chg="add mod">
          <ac:chgData name="Nguyen Binh" userId="acf7f2a7-1119-454a-99ee-b7b1d8425230" providerId="ADAL" clId="{C4CB4BC7-F13E-4E64-9DE6-9CAFB151D87E}" dt="2023-07-01T22:27:50.692" v="6649" actId="1076"/>
          <ac:graphicFrameMkLst>
            <pc:docMk/>
            <pc:sldMk cId="1671230715" sldId="1386"/>
            <ac:graphicFrameMk id="9" creationId="{BC23CCA1-46E0-7749-2D78-F818ECB34F95}"/>
          </ac:graphicFrameMkLst>
        </pc:graphicFrameChg>
        <pc:picChg chg="add del mod">
          <ac:chgData name="Nguyen Binh" userId="acf7f2a7-1119-454a-99ee-b7b1d8425230" providerId="ADAL" clId="{C4CB4BC7-F13E-4E64-9DE6-9CAFB151D87E}" dt="2023-06-29T18:15:17.252" v="6143" actId="478"/>
          <ac:picMkLst>
            <pc:docMk/>
            <pc:sldMk cId="1671230715" sldId="1386"/>
            <ac:picMk id="5" creationId="{B65D7EDA-D288-E3E2-71DF-5235A0467B39}"/>
          </ac:picMkLst>
        </pc:picChg>
        <pc:picChg chg="add del mod">
          <ac:chgData name="Nguyen Binh" userId="acf7f2a7-1119-454a-99ee-b7b1d8425230" providerId="ADAL" clId="{C4CB4BC7-F13E-4E64-9DE6-9CAFB151D87E}" dt="2023-07-03T09:51:22.956" v="8201" actId="478"/>
          <ac:picMkLst>
            <pc:docMk/>
            <pc:sldMk cId="1671230715" sldId="1386"/>
            <ac:picMk id="7" creationId="{D47908D9-1F40-4F85-8B6C-1515A21A81EF}"/>
          </ac:picMkLst>
        </pc:picChg>
        <pc:picChg chg="add del mod">
          <ac:chgData name="Nguyen Binh" userId="acf7f2a7-1119-454a-99ee-b7b1d8425230" providerId="ADAL" clId="{C4CB4BC7-F13E-4E64-9DE6-9CAFB151D87E}" dt="2023-06-29T18:15:23.593" v="6148" actId="478"/>
          <ac:picMkLst>
            <pc:docMk/>
            <pc:sldMk cId="1671230715" sldId="1386"/>
            <ac:picMk id="9" creationId="{6D849F65-1B5B-9784-0FBE-4AF2F218C0B9}"/>
          </ac:picMkLst>
        </pc:picChg>
        <pc:picChg chg="add del mod">
          <ac:chgData name="Nguyen Binh" userId="acf7f2a7-1119-454a-99ee-b7b1d8425230" providerId="ADAL" clId="{C4CB4BC7-F13E-4E64-9DE6-9CAFB151D87E}" dt="2023-07-03T09:51:24.896" v="8202" actId="478"/>
          <ac:picMkLst>
            <pc:docMk/>
            <pc:sldMk cId="1671230715" sldId="1386"/>
            <ac:picMk id="9" creationId="{FD6AECCC-56BA-4719-9BA4-41BE3E580AEF}"/>
          </ac:picMkLst>
        </pc:picChg>
        <pc:picChg chg="add mod">
          <ac:chgData name="Nguyen Binh" userId="acf7f2a7-1119-454a-99ee-b7b1d8425230" providerId="ADAL" clId="{C4CB4BC7-F13E-4E64-9DE6-9CAFB151D87E}" dt="2023-07-03T09:52:12.953" v="8216" actId="1076"/>
          <ac:picMkLst>
            <pc:docMk/>
            <pc:sldMk cId="1671230715" sldId="1386"/>
            <ac:picMk id="10" creationId="{D2C032C4-C9F5-079D-8FFF-AE68BBF13199}"/>
          </ac:picMkLst>
        </pc:picChg>
        <pc:picChg chg="add del mod">
          <ac:chgData name="Nguyen Binh" userId="acf7f2a7-1119-454a-99ee-b7b1d8425230" providerId="ADAL" clId="{C4CB4BC7-F13E-4E64-9DE6-9CAFB151D87E}" dt="2023-06-29T18:16:00.655" v="6153" actId="21"/>
          <ac:picMkLst>
            <pc:docMk/>
            <pc:sldMk cId="1671230715" sldId="1386"/>
            <ac:picMk id="10" creationId="{EB161090-2D91-9E6D-9557-2FD03C4AFA0E}"/>
          </ac:picMkLst>
        </pc:picChg>
        <pc:picChg chg="add mod">
          <ac:chgData name="Nguyen Binh" userId="acf7f2a7-1119-454a-99ee-b7b1d8425230" providerId="ADAL" clId="{C4CB4BC7-F13E-4E64-9DE6-9CAFB151D87E}" dt="2023-07-03T09:52:36.912" v="8221" actId="1076"/>
          <ac:picMkLst>
            <pc:docMk/>
            <pc:sldMk cId="1671230715" sldId="1386"/>
            <ac:picMk id="11" creationId="{AF37F22F-AE92-AF77-4993-15DDECC72F64}"/>
          </ac:picMkLst>
        </pc:picChg>
      </pc:sldChg>
      <pc:sldChg chg="addSp delSp modSp add mod">
        <pc:chgData name="Nguyen Binh" userId="acf7f2a7-1119-454a-99ee-b7b1d8425230" providerId="ADAL" clId="{C4CB4BC7-F13E-4E64-9DE6-9CAFB151D87E}" dt="2023-07-03T09:52:03.933" v="8213" actId="20577"/>
        <pc:sldMkLst>
          <pc:docMk/>
          <pc:sldMk cId="3050271013" sldId="1387"/>
        </pc:sldMkLst>
        <pc:spChg chg="add mod">
          <ac:chgData name="Nguyen Binh" userId="acf7f2a7-1119-454a-99ee-b7b1d8425230" providerId="ADAL" clId="{C4CB4BC7-F13E-4E64-9DE6-9CAFB151D87E}" dt="2023-06-29T18:14:33.843" v="6138"/>
          <ac:spMkLst>
            <pc:docMk/>
            <pc:sldMk cId="3050271013" sldId="1387"/>
            <ac:spMk id="2" creationId="{8C4BC0E8-4F40-C455-5354-0303761A7B7F}"/>
          </ac:spMkLst>
        </pc:spChg>
        <pc:spChg chg="mod">
          <ac:chgData name="Nguyen Binh" userId="acf7f2a7-1119-454a-99ee-b7b1d8425230" providerId="ADAL" clId="{C4CB4BC7-F13E-4E64-9DE6-9CAFB151D87E}" dt="2023-07-03T09:52:03.933" v="8213" actId="20577"/>
          <ac:spMkLst>
            <pc:docMk/>
            <pc:sldMk cId="3050271013" sldId="1387"/>
            <ac:spMk id="3" creationId="{2B6D996A-1F15-5BBD-65A4-BF70AD8229A5}"/>
          </ac:spMkLst>
        </pc:spChg>
        <pc:spChg chg="add mod">
          <ac:chgData name="Nguyen Binh" userId="acf7f2a7-1119-454a-99ee-b7b1d8425230" providerId="ADAL" clId="{C4CB4BC7-F13E-4E64-9DE6-9CAFB151D87E}" dt="2023-06-29T18:14:33.843" v="6138"/>
          <ac:spMkLst>
            <pc:docMk/>
            <pc:sldMk cId="3050271013" sldId="1387"/>
            <ac:spMk id="4" creationId="{62D2D152-3051-FE8D-0947-CCB3FD776CED}"/>
          </ac:spMkLst>
        </pc:spChg>
        <pc:spChg chg="del">
          <ac:chgData name="Nguyen Binh" userId="acf7f2a7-1119-454a-99ee-b7b1d8425230" providerId="ADAL" clId="{C4CB4BC7-F13E-4E64-9DE6-9CAFB151D87E}" dt="2023-06-29T18:14:33.434" v="6137" actId="478"/>
          <ac:spMkLst>
            <pc:docMk/>
            <pc:sldMk cId="3050271013" sldId="1387"/>
            <ac:spMk id="7" creationId="{9982C9EA-0DEE-93F0-68E3-060A3103981A}"/>
          </ac:spMkLst>
        </pc:spChg>
        <pc:spChg chg="del">
          <ac:chgData name="Nguyen Binh" userId="acf7f2a7-1119-454a-99ee-b7b1d8425230" providerId="ADAL" clId="{C4CB4BC7-F13E-4E64-9DE6-9CAFB151D87E}" dt="2023-06-29T18:14:33.434" v="6137" actId="478"/>
          <ac:spMkLst>
            <pc:docMk/>
            <pc:sldMk cId="3050271013" sldId="1387"/>
            <ac:spMk id="8" creationId="{2FE9485B-7795-6133-21A0-61FE09CA2B05}"/>
          </ac:spMkLst>
        </pc:spChg>
        <pc:graphicFrameChg chg="add mod modGraphic">
          <ac:chgData name="Nguyen Binh" userId="acf7f2a7-1119-454a-99ee-b7b1d8425230" providerId="ADAL" clId="{C4CB4BC7-F13E-4E64-9DE6-9CAFB151D87E}" dt="2023-07-03T02:38:23.051" v="8081"/>
          <ac:graphicFrameMkLst>
            <pc:docMk/>
            <pc:sldMk cId="3050271013" sldId="1387"/>
            <ac:graphicFrameMk id="5" creationId="{961F79D2-B624-9974-CEB3-A141019EEE7D}"/>
          </ac:graphicFrameMkLst>
        </pc:graphicFrameChg>
        <pc:graphicFrameChg chg="add mod">
          <ac:chgData name="Nguyen Binh" userId="acf7f2a7-1119-454a-99ee-b7b1d8425230" providerId="ADAL" clId="{C4CB4BC7-F13E-4E64-9DE6-9CAFB151D87E}" dt="2023-07-01T22:28:00.315" v="6650"/>
          <ac:graphicFrameMkLst>
            <pc:docMk/>
            <pc:sldMk cId="3050271013" sldId="1387"/>
            <ac:graphicFrameMk id="7" creationId="{EFA948FC-3629-6EFF-91E1-46E9E74F7032}"/>
          </ac:graphicFrameMkLst>
        </pc:graphicFrameChg>
        <pc:graphicFrameChg chg="add mod">
          <ac:chgData name="Nguyen Binh" userId="acf7f2a7-1119-454a-99ee-b7b1d8425230" providerId="ADAL" clId="{C4CB4BC7-F13E-4E64-9DE6-9CAFB151D87E}" dt="2023-07-03T02:35:23.756" v="8035" actId="1076"/>
          <ac:graphicFrameMkLst>
            <pc:docMk/>
            <pc:sldMk cId="3050271013" sldId="1387"/>
            <ac:graphicFrameMk id="8" creationId="{FBFC4B05-D867-FCD2-C211-112DCB4B766D}"/>
          </ac:graphicFrameMkLst>
        </pc:graphicFrameChg>
        <pc:graphicFrameChg chg="add mod">
          <ac:chgData name="Nguyen Binh" userId="acf7f2a7-1119-454a-99ee-b7b1d8425230" providerId="ADAL" clId="{C4CB4BC7-F13E-4E64-9DE6-9CAFB151D87E}" dt="2023-07-01T22:28:04.940" v="6652" actId="1076"/>
          <ac:graphicFrameMkLst>
            <pc:docMk/>
            <pc:sldMk cId="3050271013" sldId="1387"/>
            <ac:graphicFrameMk id="9" creationId="{52A86445-0DE5-5E36-7F3D-9AAB49093497}"/>
          </ac:graphicFrameMkLst>
        </pc:graphicFrameChg>
        <pc:picChg chg="add mod">
          <ac:chgData name="Nguyen Binh" userId="acf7f2a7-1119-454a-99ee-b7b1d8425230" providerId="ADAL" clId="{C4CB4BC7-F13E-4E64-9DE6-9CAFB151D87E}" dt="2023-07-03T02:36:46.645" v="8047" actId="1076"/>
          <ac:picMkLst>
            <pc:docMk/>
            <pc:sldMk cId="3050271013" sldId="1387"/>
            <ac:picMk id="7" creationId="{ACA7C8B2-E0E1-9335-2368-C283EB014D11}"/>
          </ac:picMkLst>
        </pc:picChg>
        <pc:picChg chg="add mod">
          <ac:chgData name="Nguyen Binh" userId="acf7f2a7-1119-454a-99ee-b7b1d8425230" providerId="ADAL" clId="{C4CB4BC7-F13E-4E64-9DE6-9CAFB151D87E}" dt="2023-07-03T02:36:44.276" v="8046" actId="14100"/>
          <ac:picMkLst>
            <pc:docMk/>
            <pc:sldMk cId="3050271013" sldId="1387"/>
            <ac:picMk id="9" creationId="{748D6AD4-A049-A15A-F270-17CA24605340}"/>
          </ac:picMkLst>
        </pc:picChg>
        <pc:picChg chg="mod">
          <ac:chgData name="Nguyen Binh" userId="acf7f2a7-1119-454a-99ee-b7b1d8425230" providerId="ADAL" clId="{C4CB4BC7-F13E-4E64-9DE6-9CAFB151D87E}" dt="2023-07-03T02:35:25.795" v="8036" actId="14100"/>
          <ac:picMkLst>
            <pc:docMk/>
            <pc:sldMk cId="3050271013" sldId="1387"/>
            <ac:picMk id="30725" creationId="{3C5A7CA3-305E-3536-FE54-A262DEE3089B}"/>
          </ac:picMkLst>
        </pc:picChg>
      </pc:sldChg>
      <pc:sldChg chg="addSp delSp modSp add mod ord delAnim modAnim">
        <pc:chgData name="Nguyen Binh" userId="acf7f2a7-1119-454a-99ee-b7b1d8425230" providerId="ADAL" clId="{C4CB4BC7-F13E-4E64-9DE6-9CAFB151D87E}" dt="2023-07-01T13:24:16.595" v="6466"/>
        <pc:sldMkLst>
          <pc:docMk/>
          <pc:sldMk cId="2599114444" sldId="1391"/>
        </pc:sldMkLst>
        <pc:spChg chg="mod">
          <ac:chgData name="Nguyen Binh" userId="acf7f2a7-1119-454a-99ee-b7b1d8425230" providerId="ADAL" clId="{C4CB4BC7-F13E-4E64-9DE6-9CAFB151D87E}" dt="2023-07-01T11:58:06.337" v="6390" actId="1076"/>
          <ac:spMkLst>
            <pc:docMk/>
            <pc:sldMk cId="2599114444" sldId="1391"/>
            <ac:spMk id="2" creationId="{B640EDC0-2742-A279-50B1-816430046F75}"/>
          </ac:spMkLst>
        </pc:spChg>
        <pc:spChg chg="mod">
          <ac:chgData name="Nguyen Binh" userId="acf7f2a7-1119-454a-99ee-b7b1d8425230" providerId="ADAL" clId="{C4CB4BC7-F13E-4E64-9DE6-9CAFB151D87E}" dt="2023-07-01T09:19:23.192" v="6300" actId="20577"/>
          <ac:spMkLst>
            <pc:docMk/>
            <pc:sldMk cId="2599114444" sldId="1391"/>
            <ac:spMk id="3" creationId="{2B6D996A-1F15-5BBD-65A4-BF70AD8229A5}"/>
          </ac:spMkLst>
        </pc:spChg>
        <pc:spChg chg="mod">
          <ac:chgData name="Nguyen Binh" userId="acf7f2a7-1119-454a-99ee-b7b1d8425230" providerId="ADAL" clId="{C4CB4BC7-F13E-4E64-9DE6-9CAFB151D87E}" dt="2023-07-01T11:58:08.353" v="6391" actId="1076"/>
          <ac:spMkLst>
            <pc:docMk/>
            <pc:sldMk cId="2599114444" sldId="1391"/>
            <ac:spMk id="4" creationId="{97AD7A2E-632B-2A87-AAE1-1D0AAEEB5062}"/>
          </ac:spMkLst>
        </pc:spChg>
        <pc:spChg chg="mod">
          <ac:chgData name="Nguyen Binh" userId="acf7f2a7-1119-454a-99ee-b7b1d8425230" providerId="ADAL" clId="{C4CB4BC7-F13E-4E64-9DE6-9CAFB151D87E}" dt="2023-07-01T09:19:41.229" v="6302" actId="14100"/>
          <ac:spMkLst>
            <pc:docMk/>
            <pc:sldMk cId="2599114444" sldId="1391"/>
            <ac:spMk id="6" creationId="{BC4923F2-3809-BF0A-8EA2-49AFC81DB2C6}"/>
          </ac:spMkLst>
        </pc:spChg>
        <pc:picChg chg="add del mod">
          <ac:chgData name="Nguyen Binh" userId="acf7f2a7-1119-454a-99ee-b7b1d8425230" providerId="ADAL" clId="{C4CB4BC7-F13E-4E64-9DE6-9CAFB151D87E}" dt="2023-07-01T12:10:59.789" v="6397" actId="478"/>
          <ac:picMkLst>
            <pc:docMk/>
            <pc:sldMk cId="2599114444" sldId="1391"/>
            <ac:picMk id="5" creationId="{3ABD4D3D-3971-3CFF-2041-9C380FE4E298}"/>
          </ac:picMkLst>
        </pc:picChg>
        <pc:picChg chg="add del mod">
          <ac:chgData name="Nguyen Binh" userId="acf7f2a7-1119-454a-99ee-b7b1d8425230" providerId="ADAL" clId="{C4CB4BC7-F13E-4E64-9DE6-9CAFB151D87E}" dt="2023-07-01T12:11:01.568" v="6398" actId="478"/>
          <ac:picMkLst>
            <pc:docMk/>
            <pc:sldMk cId="2599114444" sldId="1391"/>
            <ac:picMk id="7" creationId="{5889CFEB-50F3-031A-FA5D-7EBCF5F9037D}"/>
          </ac:picMkLst>
        </pc:picChg>
        <pc:picChg chg="add del mod">
          <ac:chgData name="Nguyen Binh" userId="acf7f2a7-1119-454a-99ee-b7b1d8425230" providerId="ADAL" clId="{C4CB4BC7-F13E-4E64-9DE6-9CAFB151D87E}" dt="2023-07-01T10:21:46.477" v="6350" actId="478"/>
          <ac:picMkLst>
            <pc:docMk/>
            <pc:sldMk cId="2599114444" sldId="1391"/>
            <ac:picMk id="7" creationId="{DE6EF101-AD53-5690-A4BD-533216B02E72}"/>
          </ac:picMkLst>
        </pc:picChg>
        <pc:picChg chg="add del mod">
          <ac:chgData name="Nguyen Binh" userId="acf7f2a7-1119-454a-99ee-b7b1d8425230" providerId="ADAL" clId="{C4CB4BC7-F13E-4E64-9DE6-9CAFB151D87E}" dt="2023-07-01T12:12:58.193" v="6402" actId="478"/>
          <ac:picMkLst>
            <pc:docMk/>
            <pc:sldMk cId="2599114444" sldId="1391"/>
            <ac:picMk id="8" creationId="{EF18CD5D-178D-4B5E-D187-D3438F0A2863}"/>
          </ac:picMkLst>
        </pc:picChg>
        <pc:picChg chg="add del mod">
          <ac:chgData name="Nguyen Binh" userId="acf7f2a7-1119-454a-99ee-b7b1d8425230" providerId="ADAL" clId="{C4CB4BC7-F13E-4E64-9DE6-9CAFB151D87E}" dt="2023-07-01T12:13:17.313" v="6405" actId="478"/>
          <ac:picMkLst>
            <pc:docMk/>
            <pc:sldMk cId="2599114444" sldId="1391"/>
            <ac:picMk id="9" creationId="{CD2DBBDD-007B-CCEB-6B3F-E76F8C3375E6}"/>
          </ac:picMkLst>
        </pc:picChg>
        <pc:picChg chg="add del mod">
          <ac:chgData name="Nguyen Binh" userId="acf7f2a7-1119-454a-99ee-b7b1d8425230" providerId="ADAL" clId="{C4CB4BC7-F13E-4E64-9DE6-9CAFB151D87E}" dt="2023-07-01T10:42:17.153" v="6359" actId="478"/>
          <ac:picMkLst>
            <pc:docMk/>
            <pc:sldMk cId="2599114444" sldId="1391"/>
            <ac:picMk id="9" creationId="{D0F72FE5-0919-1264-18C8-FCD17B2938A9}"/>
          </ac:picMkLst>
        </pc:picChg>
        <pc:picChg chg="add del mod">
          <ac:chgData name="Nguyen Binh" userId="acf7f2a7-1119-454a-99ee-b7b1d8425230" providerId="ADAL" clId="{C4CB4BC7-F13E-4E64-9DE6-9CAFB151D87E}" dt="2023-07-01T12:20:09.420" v="6409" actId="478"/>
          <ac:picMkLst>
            <pc:docMk/>
            <pc:sldMk cId="2599114444" sldId="1391"/>
            <ac:picMk id="10" creationId="{1D64A72A-3ABF-1962-F58F-91DB3DBE500B}"/>
          </ac:picMkLst>
        </pc:picChg>
        <pc:picChg chg="add del mod">
          <ac:chgData name="Nguyen Binh" userId="acf7f2a7-1119-454a-99ee-b7b1d8425230" providerId="ADAL" clId="{C4CB4BC7-F13E-4E64-9DE6-9CAFB151D87E}" dt="2023-07-01T10:43:25.493" v="6367" actId="478"/>
          <ac:picMkLst>
            <pc:docMk/>
            <pc:sldMk cId="2599114444" sldId="1391"/>
            <ac:picMk id="10" creationId="{892BE8F7-652A-590F-7774-3807DC9E5A71}"/>
          </ac:picMkLst>
        </pc:picChg>
        <pc:picChg chg="add del mod">
          <ac:chgData name="Nguyen Binh" userId="acf7f2a7-1119-454a-99ee-b7b1d8425230" providerId="ADAL" clId="{C4CB4BC7-F13E-4E64-9DE6-9CAFB151D87E}" dt="2023-07-01T10:43:25.493" v="6367" actId="478"/>
          <ac:picMkLst>
            <pc:docMk/>
            <pc:sldMk cId="2599114444" sldId="1391"/>
            <ac:picMk id="11" creationId="{2C2DD08C-1682-A413-E73A-9DB00F58C0A8}"/>
          </ac:picMkLst>
        </pc:picChg>
        <pc:picChg chg="add del mod">
          <ac:chgData name="Nguyen Binh" userId="acf7f2a7-1119-454a-99ee-b7b1d8425230" providerId="ADAL" clId="{C4CB4BC7-F13E-4E64-9DE6-9CAFB151D87E}" dt="2023-07-01T12:20:19.633" v="6411" actId="478"/>
          <ac:picMkLst>
            <pc:docMk/>
            <pc:sldMk cId="2599114444" sldId="1391"/>
            <ac:picMk id="11" creationId="{B341CC83-8206-9B0C-505F-53A5EB690682}"/>
          </ac:picMkLst>
        </pc:picChg>
        <pc:picChg chg="add mod modCrop">
          <ac:chgData name="Nguyen Binh" userId="acf7f2a7-1119-454a-99ee-b7b1d8425230" providerId="ADAL" clId="{C4CB4BC7-F13E-4E64-9DE6-9CAFB151D87E}" dt="2023-07-01T12:22:46.888" v="6434" actId="1076"/>
          <ac:picMkLst>
            <pc:docMk/>
            <pc:sldMk cId="2599114444" sldId="1391"/>
            <ac:picMk id="12" creationId="{A539D969-83EC-56C2-2CEA-86CD15F8A583}"/>
          </ac:picMkLst>
        </pc:picChg>
        <pc:picChg chg="add mod modCrop">
          <ac:chgData name="Nguyen Binh" userId="acf7f2a7-1119-454a-99ee-b7b1d8425230" providerId="ADAL" clId="{C4CB4BC7-F13E-4E64-9DE6-9CAFB151D87E}" dt="2023-07-01T12:22:42.456" v="6433" actId="1076"/>
          <ac:picMkLst>
            <pc:docMk/>
            <pc:sldMk cId="2599114444" sldId="1391"/>
            <ac:picMk id="13" creationId="{6B7EB53F-81D5-5EBC-B9B8-824B65E9BF9C}"/>
          </ac:picMkLst>
        </pc:picChg>
        <pc:picChg chg="add del mod">
          <ac:chgData name="Nguyen Binh" userId="acf7f2a7-1119-454a-99ee-b7b1d8425230" providerId="ADAL" clId="{C4CB4BC7-F13E-4E64-9DE6-9CAFB151D87E}" dt="2023-07-01T13:22:56.789" v="6447" actId="478"/>
          <ac:picMkLst>
            <pc:docMk/>
            <pc:sldMk cId="2599114444" sldId="1391"/>
            <ac:picMk id="14" creationId="{E091C9CF-6EC9-23C3-B260-58A6D1F1B435}"/>
          </ac:picMkLst>
        </pc:picChg>
        <pc:picChg chg="add mod modCrop">
          <ac:chgData name="Nguyen Binh" userId="acf7f2a7-1119-454a-99ee-b7b1d8425230" providerId="ADAL" clId="{C4CB4BC7-F13E-4E64-9DE6-9CAFB151D87E}" dt="2023-07-01T13:23:44.367" v="6463" actId="14100"/>
          <ac:picMkLst>
            <pc:docMk/>
            <pc:sldMk cId="2599114444" sldId="1391"/>
            <ac:picMk id="15" creationId="{0014945A-EDF6-1CE8-8BD1-5124B12632C4}"/>
          </ac:picMkLst>
        </pc:picChg>
      </pc:sldChg>
      <pc:sldChg chg="modSp add mod">
        <pc:chgData name="Nguyen Binh" userId="acf7f2a7-1119-454a-99ee-b7b1d8425230" providerId="ADAL" clId="{C4CB4BC7-F13E-4E64-9DE6-9CAFB151D87E}" dt="2023-07-01T11:58:14.626" v="6392" actId="1076"/>
        <pc:sldMkLst>
          <pc:docMk/>
          <pc:sldMk cId="1721988430" sldId="1392"/>
        </pc:sldMkLst>
        <pc:spChg chg="mod">
          <ac:chgData name="Nguyen Binh" userId="acf7f2a7-1119-454a-99ee-b7b1d8425230" providerId="ADAL" clId="{C4CB4BC7-F13E-4E64-9DE6-9CAFB151D87E}" dt="2023-07-01T11:58:14.626" v="6392" actId="1076"/>
          <ac:spMkLst>
            <pc:docMk/>
            <pc:sldMk cId="1721988430" sldId="1392"/>
            <ac:spMk id="2" creationId="{B640EDC0-2742-A279-50B1-816430046F75}"/>
          </ac:spMkLst>
        </pc:spChg>
        <pc:spChg chg="mod">
          <ac:chgData name="Nguyen Binh" userId="acf7f2a7-1119-454a-99ee-b7b1d8425230" providerId="ADAL" clId="{C4CB4BC7-F13E-4E64-9DE6-9CAFB151D87E}" dt="2023-07-01T09:56:29.445" v="6329" actId="20577"/>
          <ac:spMkLst>
            <pc:docMk/>
            <pc:sldMk cId="1721988430" sldId="1392"/>
            <ac:spMk id="3" creationId="{2B6D996A-1F15-5BBD-65A4-BF70AD8229A5}"/>
          </ac:spMkLst>
        </pc:spChg>
        <pc:spChg chg="mod">
          <ac:chgData name="Nguyen Binh" userId="acf7f2a7-1119-454a-99ee-b7b1d8425230" providerId="ADAL" clId="{C4CB4BC7-F13E-4E64-9DE6-9CAFB151D87E}" dt="2023-07-01T11:58:14.626" v="6392" actId="1076"/>
          <ac:spMkLst>
            <pc:docMk/>
            <pc:sldMk cId="1721988430" sldId="1392"/>
            <ac:spMk id="4" creationId="{97AD7A2E-632B-2A87-AAE1-1D0AAEEB5062}"/>
          </ac:spMkLst>
        </pc:spChg>
      </pc:sldChg>
      <pc:sldChg chg="modSp add mod">
        <pc:chgData name="Nguyen Binh" userId="acf7f2a7-1119-454a-99ee-b7b1d8425230" providerId="ADAL" clId="{C4CB4BC7-F13E-4E64-9DE6-9CAFB151D87E}" dt="2023-07-01T11:58:26.408" v="6395" actId="1076"/>
        <pc:sldMkLst>
          <pc:docMk/>
          <pc:sldMk cId="2700753334" sldId="1393"/>
        </pc:sldMkLst>
        <pc:spChg chg="mod">
          <ac:chgData name="Nguyen Binh" userId="acf7f2a7-1119-454a-99ee-b7b1d8425230" providerId="ADAL" clId="{C4CB4BC7-F13E-4E64-9DE6-9CAFB151D87E}" dt="2023-07-01T11:58:26.408" v="6395" actId="1076"/>
          <ac:spMkLst>
            <pc:docMk/>
            <pc:sldMk cId="2700753334" sldId="1393"/>
            <ac:spMk id="2" creationId="{B640EDC0-2742-A279-50B1-816430046F75}"/>
          </ac:spMkLst>
        </pc:spChg>
        <pc:spChg chg="mod">
          <ac:chgData name="Nguyen Binh" userId="acf7f2a7-1119-454a-99ee-b7b1d8425230" providerId="ADAL" clId="{C4CB4BC7-F13E-4E64-9DE6-9CAFB151D87E}" dt="2023-07-01T09:56:45.045" v="6332" actId="20577"/>
          <ac:spMkLst>
            <pc:docMk/>
            <pc:sldMk cId="2700753334" sldId="1393"/>
            <ac:spMk id="3" creationId="{2B6D996A-1F15-5BBD-65A4-BF70AD8229A5}"/>
          </ac:spMkLst>
        </pc:spChg>
        <pc:spChg chg="mod">
          <ac:chgData name="Nguyen Binh" userId="acf7f2a7-1119-454a-99ee-b7b1d8425230" providerId="ADAL" clId="{C4CB4BC7-F13E-4E64-9DE6-9CAFB151D87E}" dt="2023-07-01T11:58:26.408" v="6395" actId="1076"/>
          <ac:spMkLst>
            <pc:docMk/>
            <pc:sldMk cId="2700753334" sldId="1393"/>
            <ac:spMk id="4" creationId="{97AD7A2E-632B-2A87-AAE1-1D0AAEEB5062}"/>
          </ac:spMkLst>
        </pc:spChg>
      </pc:sldChg>
      <pc:sldChg chg="modSp add mod">
        <pc:chgData name="Nguyen Binh" userId="acf7f2a7-1119-454a-99ee-b7b1d8425230" providerId="ADAL" clId="{C4CB4BC7-F13E-4E64-9DE6-9CAFB151D87E}" dt="2023-07-01T11:58:30.642" v="6396" actId="1076"/>
        <pc:sldMkLst>
          <pc:docMk/>
          <pc:sldMk cId="3385213255" sldId="1394"/>
        </pc:sldMkLst>
        <pc:spChg chg="mod">
          <ac:chgData name="Nguyen Binh" userId="acf7f2a7-1119-454a-99ee-b7b1d8425230" providerId="ADAL" clId="{C4CB4BC7-F13E-4E64-9DE6-9CAFB151D87E}" dt="2023-07-01T11:58:30.642" v="6396" actId="1076"/>
          <ac:spMkLst>
            <pc:docMk/>
            <pc:sldMk cId="3385213255" sldId="1394"/>
            <ac:spMk id="2" creationId="{B640EDC0-2742-A279-50B1-816430046F75}"/>
          </ac:spMkLst>
        </pc:spChg>
        <pc:spChg chg="mod">
          <ac:chgData name="Nguyen Binh" userId="acf7f2a7-1119-454a-99ee-b7b1d8425230" providerId="ADAL" clId="{C4CB4BC7-F13E-4E64-9DE6-9CAFB151D87E}" dt="2023-07-01T09:56:58.650" v="6335" actId="20577"/>
          <ac:spMkLst>
            <pc:docMk/>
            <pc:sldMk cId="3385213255" sldId="1394"/>
            <ac:spMk id="3" creationId="{2B6D996A-1F15-5BBD-65A4-BF70AD8229A5}"/>
          </ac:spMkLst>
        </pc:spChg>
        <pc:spChg chg="mod">
          <ac:chgData name="Nguyen Binh" userId="acf7f2a7-1119-454a-99ee-b7b1d8425230" providerId="ADAL" clId="{C4CB4BC7-F13E-4E64-9DE6-9CAFB151D87E}" dt="2023-07-01T11:58:30.642" v="6396" actId="1076"/>
          <ac:spMkLst>
            <pc:docMk/>
            <pc:sldMk cId="3385213255" sldId="1394"/>
            <ac:spMk id="4" creationId="{97AD7A2E-632B-2A87-AAE1-1D0AAEEB5062}"/>
          </ac:spMkLst>
        </pc:spChg>
      </pc:sldChg>
      <pc:sldMasterChg chg="modSp mod">
        <pc:chgData name="Nguyen Binh" userId="acf7f2a7-1119-454a-99ee-b7b1d8425230" providerId="ADAL" clId="{C4CB4BC7-F13E-4E64-9DE6-9CAFB151D87E}" dt="2023-06-28T12:43:55.854" v="3156"/>
        <pc:sldMasterMkLst>
          <pc:docMk/>
          <pc:sldMasterMk cId="3038685260" sldId="2147483811"/>
        </pc:sldMasterMkLst>
        <pc:spChg chg="mod">
          <ac:chgData name="Nguyen Binh" userId="acf7f2a7-1119-454a-99ee-b7b1d8425230" providerId="ADAL" clId="{C4CB4BC7-F13E-4E64-9DE6-9CAFB151D87E}" dt="2023-06-28T12:43:55.854" v="3156"/>
          <ac:spMkLst>
            <pc:docMk/>
            <pc:sldMasterMk cId="3038685260" sldId="2147483811"/>
            <ac:spMk id="15" creationId="{00000000-0000-0000-0000-000000000000}"/>
          </ac:spMkLst>
        </pc:spChg>
      </pc:sldMasterChg>
    </pc:docChg>
  </pc:docChgLst>
  <pc:docChgLst>
    <pc:chgData name="Nguyen Binh" userId="acf7f2a7-1119-454a-99ee-b7b1d8425230" providerId="ADAL" clId="{3FD4163B-D808-4EDB-8111-22F15735C387}"/>
    <pc:docChg chg="undo custSel addSld delSld modSld sldOrd modMainMaster">
      <pc:chgData name="Nguyen Binh" userId="acf7f2a7-1119-454a-99ee-b7b1d8425230" providerId="ADAL" clId="{3FD4163B-D808-4EDB-8111-22F15735C387}" dt="2023-07-26T11:43:32.341" v="9762" actId="2711"/>
      <pc:docMkLst>
        <pc:docMk/>
      </pc:docMkLst>
      <pc:sldChg chg="modSp mod">
        <pc:chgData name="Nguyen Binh" userId="acf7f2a7-1119-454a-99ee-b7b1d8425230" providerId="ADAL" clId="{3FD4163B-D808-4EDB-8111-22F15735C387}" dt="2023-07-23T16:21:50.630" v="3601" actId="14100"/>
        <pc:sldMkLst>
          <pc:docMk/>
          <pc:sldMk cId="0" sldId="258"/>
        </pc:sldMkLst>
        <pc:spChg chg="mod">
          <ac:chgData name="Nguyen Binh" userId="acf7f2a7-1119-454a-99ee-b7b1d8425230" providerId="ADAL" clId="{3FD4163B-D808-4EDB-8111-22F15735C387}" dt="2023-07-23T16:21:50.630" v="3601" actId="14100"/>
          <ac:spMkLst>
            <pc:docMk/>
            <pc:sldMk cId="0" sldId="258"/>
            <ac:spMk id="2" creationId="{00000000-0000-0000-0000-000000000000}"/>
          </ac:spMkLst>
        </pc:spChg>
      </pc:sldChg>
      <pc:sldChg chg="addSp delSp modSp mod">
        <pc:chgData name="Nguyen Binh" userId="acf7f2a7-1119-454a-99ee-b7b1d8425230" providerId="ADAL" clId="{3FD4163B-D808-4EDB-8111-22F15735C387}" dt="2023-07-26T05:25:56.272" v="9529" actId="14100"/>
        <pc:sldMkLst>
          <pc:docMk/>
          <pc:sldMk cId="1336057308" sldId="1366"/>
        </pc:sldMkLst>
        <pc:spChg chg="mod">
          <ac:chgData name="Nguyen Binh" userId="acf7f2a7-1119-454a-99ee-b7b1d8425230" providerId="ADAL" clId="{3FD4163B-D808-4EDB-8111-22F15735C387}" dt="2023-07-23T16:21:26.061" v="3599" actId="20577"/>
          <ac:spMkLst>
            <pc:docMk/>
            <pc:sldMk cId="1336057308" sldId="1366"/>
            <ac:spMk id="2" creationId="{09C27194-50AD-7321-F15C-42B8C5C0F7A5}"/>
          </ac:spMkLst>
        </pc:spChg>
        <pc:spChg chg="add mod">
          <ac:chgData name="Nguyen Binh" userId="acf7f2a7-1119-454a-99ee-b7b1d8425230" providerId="ADAL" clId="{3FD4163B-D808-4EDB-8111-22F15735C387}" dt="2023-07-23T11:06:42.893" v="2571" actId="20577"/>
          <ac:spMkLst>
            <pc:docMk/>
            <pc:sldMk cId="1336057308" sldId="1366"/>
            <ac:spMk id="4" creationId="{D98459F1-A989-4FFB-7F21-CD6BB6866B91}"/>
          </ac:spMkLst>
        </pc:spChg>
        <pc:grpChg chg="del mod">
          <ac:chgData name="Nguyen Binh" userId="acf7f2a7-1119-454a-99ee-b7b1d8425230" providerId="ADAL" clId="{3FD4163B-D808-4EDB-8111-22F15735C387}" dt="2023-07-22T12:21:30.120" v="240" actId="478"/>
          <ac:grpSpMkLst>
            <pc:docMk/>
            <pc:sldMk cId="1336057308" sldId="1366"/>
            <ac:grpSpMk id="4" creationId="{C2CA4BB5-C60E-62C9-5FEA-A164357BAC56}"/>
          </ac:grpSpMkLst>
        </pc:grpChg>
        <pc:graphicFrameChg chg="modGraphic">
          <ac:chgData name="Nguyen Binh" userId="acf7f2a7-1119-454a-99ee-b7b1d8425230" providerId="ADAL" clId="{3FD4163B-D808-4EDB-8111-22F15735C387}" dt="2023-07-25T10:13:48.012" v="8110" actId="20577"/>
          <ac:graphicFrameMkLst>
            <pc:docMk/>
            <pc:sldMk cId="1336057308" sldId="1366"/>
            <ac:graphicFrameMk id="5" creationId="{E4AA8534-A5F1-FF61-357D-FB194889F89C}"/>
          </ac:graphicFrameMkLst>
        </pc:graphicFrameChg>
        <pc:picChg chg="add mod">
          <ac:chgData name="Nguyen Binh" userId="acf7f2a7-1119-454a-99ee-b7b1d8425230" providerId="ADAL" clId="{3FD4163B-D808-4EDB-8111-22F15735C387}" dt="2023-07-23T11:06:04.558" v="2547" actId="1076"/>
          <ac:picMkLst>
            <pc:docMk/>
            <pc:sldMk cId="1336057308" sldId="1366"/>
            <ac:picMk id="9" creationId="{7FB36153-20E6-29EC-50B5-B40431A98BD3}"/>
          </ac:picMkLst>
        </pc:picChg>
        <pc:picChg chg="add mod">
          <ac:chgData name="Nguyen Binh" userId="acf7f2a7-1119-454a-99ee-b7b1d8425230" providerId="ADAL" clId="{3FD4163B-D808-4EDB-8111-22F15735C387}" dt="2023-07-26T05:25:56.272" v="9529" actId="14100"/>
          <ac:picMkLst>
            <pc:docMk/>
            <pc:sldMk cId="1336057308" sldId="1366"/>
            <ac:picMk id="10" creationId="{E361FCB2-1D41-932A-BA28-62FE8C3BE860}"/>
          </ac:picMkLst>
        </pc:picChg>
        <pc:picChg chg="del">
          <ac:chgData name="Nguyen Binh" userId="acf7f2a7-1119-454a-99ee-b7b1d8425230" providerId="ADAL" clId="{3FD4163B-D808-4EDB-8111-22F15735C387}" dt="2023-07-22T12:19:51.949" v="228" actId="478"/>
          <ac:picMkLst>
            <pc:docMk/>
            <pc:sldMk cId="1336057308" sldId="1366"/>
            <ac:picMk id="1026" creationId="{40E8A3C4-7955-0808-F4B1-45607F1238DC}"/>
          </ac:picMkLst>
        </pc:picChg>
      </pc:sldChg>
      <pc:sldChg chg="addSp delSp modSp mod delAnim modAnim">
        <pc:chgData name="Nguyen Binh" userId="acf7f2a7-1119-454a-99ee-b7b1d8425230" providerId="ADAL" clId="{3FD4163B-D808-4EDB-8111-22F15735C387}" dt="2023-07-23T19:09:40.678" v="4364" actId="20577"/>
        <pc:sldMkLst>
          <pc:docMk/>
          <pc:sldMk cId="4282950037" sldId="1367"/>
        </pc:sldMkLst>
        <pc:spChg chg="mod">
          <ac:chgData name="Nguyen Binh" userId="acf7f2a7-1119-454a-99ee-b7b1d8425230" providerId="ADAL" clId="{3FD4163B-D808-4EDB-8111-22F15735C387}" dt="2023-07-23T19:09:40.678" v="4364" actId="20577"/>
          <ac:spMkLst>
            <pc:docMk/>
            <pc:sldMk cId="4282950037" sldId="1367"/>
            <ac:spMk id="2" creationId="{09C27194-50AD-7321-F15C-42B8C5C0F7A5}"/>
          </ac:spMkLst>
        </pc:spChg>
        <pc:spChg chg="mod">
          <ac:chgData name="Nguyen Binh" userId="acf7f2a7-1119-454a-99ee-b7b1d8425230" providerId="ADAL" clId="{3FD4163B-D808-4EDB-8111-22F15735C387}" dt="2023-07-23T16:42:48.713" v="3663" actId="20577"/>
          <ac:spMkLst>
            <pc:docMk/>
            <pc:sldMk cId="4282950037" sldId="1367"/>
            <ac:spMk id="3" creationId="{E0C53595-00EC-53C8-BB36-A67173057444}"/>
          </ac:spMkLst>
        </pc:spChg>
        <pc:spChg chg="mod">
          <ac:chgData name="Nguyen Binh" userId="acf7f2a7-1119-454a-99ee-b7b1d8425230" providerId="ADAL" clId="{3FD4163B-D808-4EDB-8111-22F15735C387}" dt="2023-07-23T17:01:51.617" v="4074" actId="1076"/>
          <ac:spMkLst>
            <pc:docMk/>
            <pc:sldMk cId="4282950037" sldId="1367"/>
            <ac:spMk id="4" creationId="{BF2C00E2-E60F-6EBE-7AB4-A8E25D57AEC1}"/>
          </ac:spMkLst>
        </pc:spChg>
        <pc:spChg chg="del">
          <ac:chgData name="Nguyen Binh" userId="acf7f2a7-1119-454a-99ee-b7b1d8425230" providerId="ADAL" clId="{3FD4163B-D808-4EDB-8111-22F15735C387}" dt="2023-07-23T16:53:23.823" v="3862" actId="478"/>
          <ac:spMkLst>
            <pc:docMk/>
            <pc:sldMk cId="4282950037" sldId="1367"/>
            <ac:spMk id="6" creationId="{833F1814-E4F4-6C5E-49F2-C22FA12ED3FE}"/>
          </ac:spMkLst>
        </pc:spChg>
        <pc:spChg chg="del">
          <ac:chgData name="Nguyen Binh" userId="acf7f2a7-1119-454a-99ee-b7b1d8425230" providerId="ADAL" clId="{3FD4163B-D808-4EDB-8111-22F15735C387}" dt="2023-07-23T16:54:08.455" v="3870" actId="478"/>
          <ac:spMkLst>
            <pc:docMk/>
            <pc:sldMk cId="4282950037" sldId="1367"/>
            <ac:spMk id="7" creationId="{BEA544D4-47D4-F1BF-095C-B55E4FA39BAC}"/>
          </ac:spMkLst>
        </pc:spChg>
        <pc:spChg chg="del">
          <ac:chgData name="Nguyen Binh" userId="acf7f2a7-1119-454a-99ee-b7b1d8425230" providerId="ADAL" clId="{3FD4163B-D808-4EDB-8111-22F15735C387}" dt="2023-07-23T16:42:55.041" v="3664" actId="478"/>
          <ac:spMkLst>
            <pc:docMk/>
            <pc:sldMk cId="4282950037" sldId="1367"/>
            <ac:spMk id="8" creationId="{BBAB11EF-775B-7911-58F8-D3847DC26647}"/>
          </ac:spMkLst>
        </pc:spChg>
        <pc:spChg chg="mod">
          <ac:chgData name="Nguyen Binh" userId="acf7f2a7-1119-454a-99ee-b7b1d8425230" providerId="ADAL" clId="{3FD4163B-D808-4EDB-8111-22F15735C387}" dt="2023-07-23T16:56:07.998" v="3890" actId="14100"/>
          <ac:spMkLst>
            <pc:docMk/>
            <pc:sldMk cId="4282950037" sldId="1367"/>
            <ac:spMk id="9" creationId="{D307C6B3-2F4F-5037-5486-EC53B1A0F201}"/>
          </ac:spMkLst>
        </pc:spChg>
        <pc:spChg chg="mod">
          <ac:chgData name="Nguyen Binh" userId="acf7f2a7-1119-454a-99ee-b7b1d8425230" providerId="ADAL" clId="{3FD4163B-D808-4EDB-8111-22F15735C387}" dt="2023-07-23T16:55:44.551" v="3888" actId="1076"/>
          <ac:spMkLst>
            <pc:docMk/>
            <pc:sldMk cId="4282950037" sldId="1367"/>
            <ac:spMk id="10" creationId="{5B516836-2059-A2E8-9EAB-2DCA9EF0CD97}"/>
          </ac:spMkLst>
        </pc:spChg>
        <pc:spChg chg="mod">
          <ac:chgData name="Nguyen Binh" userId="acf7f2a7-1119-454a-99ee-b7b1d8425230" providerId="ADAL" clId="{3FD4163B-D808-4EDB-8111-22F15735C387}" dt="2023-07-23T16:54:06.151" v="3869" actId="1076"/>
          <ac:spMkLst>
            <pc:docMk/>
            <pc:sldMk cId="4282950037" sldId="1367"/>
            <ac:spMk id="12" creationId="{FF381531-60EC-73F8-1DCC-1F58ACCDE437}"/>
          </ac:spMkLst>
        </pc:spChg>
        <pc:spChg chg="mod">
          <ac:chgData name="Nguyen Binh" userId="acf7f2a7-1119-454a-99ee-b7b1d8425230" providerId="ADAL" clId="{3FD4163B-D808-4EDB-8111-22F15735C387}" dt="2023-07-23T16:55:39.518" v="3887" actId="1076"/>
          <ac:spMkLst>
            <pc:docMk/>
            <pc:sldMk cId="4282950037" sldId="1367"/>
            <ac:spMk id="13" creationId="{1BC5CC63-F91F-66A1-07E9-3EE4CB2E03E7}"/>
          </ac:spMkLst>
        </pc:spChg>
        <pc:picChg chg="del">
          <ac:chgData name="Nguyen Binh" userId="acf7f2a7-1119-454a-99ee-b7b1d8425230" providerId="ADAL" clId="{3FD4163B-D808-4EDB-8111-22F15735C387}" dt="2023-07-23T11:38:33.406" v="3254" actId="478"/>
          <ac:picMkLst>
            <pc:docMk/>
            <pc:sldMk cId="4282950037" sldId="1367"/>
            <ac:picMk id="5" creationId="{4ABBB782-76AA-2B8E-B304-A25E80FC90F2}"/>
          </ac:picMkLst>
        </pc:picChg>
        <pc:picChg chg="add mod ord">
          <ac:chgData name="Nguyen Binh" userId="acf7f2a7-1119-454a-99ee-b7b1d8425230" providerId="ADAL" clId="{3FD4163B-D808-4EDB-8111-22F15735C387}" dt="2023-07-23T16:54:17.095" v="3872" actId="14100"/>
          <ac:picMkLst>
            <pc:docMk/>
            <pc:sldMk cId="4282950037" sldId="1367"/>
            <ac:picMk id="14" creationId="{E748A5FB-5471-D07F-6B07-951218E36138}"/>
          </ac:picMkLst>
        </pc:picChg>
        <pc:cxnChg chg="mod">
          <ac:chgData name="Nguyen Binh" userId="acf7f2a7-1119-454a-99ee-b7b1d8425230" providerId="ADAL" clId="{3FD4163B-D808-4EDB-8111-22F15735C387}" dt="2023-07-23T16:54:02.962" v="3868" actId="1582"/>
          <ac:cxnSpMkLst>
            <pc:docMk/>
            <pc:sldMk cId="4282950037" sldId="1367"/>
            <ac:cxnSpMk id="11" creationId="{915C7B8E-15AB-A662-0E53-3CAADA67C71F}"/>
          </ac:cxnSpMkLst>
        </pc:cxnChg>
      </pc:sldChg>
      <pc:sldChg chg="del">
        <pc:chgData name="Nguyen Binh" userId="acf7f2a7-1119-454a-99ee-b7b1d8425230" providerId="ADAL" clId="{3FD4163B-D808-4EDB-8111-22F15735C387}" dt="2023-07-22T12:35:51.307" v="781" actId="47"/>
        <pc:sldMkLst>
          <pc:docMk/>
          <pc:sldMk cId="393835010" sldId="1369"/>
        </pc:sldMkLst>
      </pc:sldChg>
      <pc:sldChg chg="del">
        <pc:chgData name="Nguyen Binh" userId="acf7f2a7-1119-454a-99ee-b7b1d8425230" providerId="ADAL" clId="{3FD4163B-D808-4EDB-8111-22F15735C387}" dt="2023-07-22T12:36:30.215" v="794" actId="47"/>
        <pc:sldMkLst>
          <pc:docMk/>
          <pc:sldMk cId="3068781098" sldId="1370"/>
        </pc:sldMkLst>
      </pc:sldChg>
      <pc:sldChg chg="del">
        <pc:chgData name="Nguyen Binh" userId="acf7f2a7-1119-454a-99ee-b7b1d8425230" providerId="ADAL" clId="{3FD4163B-D808-4EDB-8111-22F15735C387}" dt="2023-07-22T12:36:30.215" v="794" actId="47"/>
        <pc:sldMkLst>
          <pc:docMk/>
          <pc:sldMk cId="780979779" sldId="1372"/>
        </pc:sldMkLst>
      </pc:sldChg>
      <pc:sldChg chg="del">
        <pc:chgData name="Nguyen Binh" userId="acf7f2a7-1119-454a-99ee-b7b1d8425230" providerId="ADAL" clId="{3FD4163B-D808-4EDB-8111-22F15735C387}" dt="2023-07-22T12:36:19.397" v="793" actId="47"/>
        <pc:sldMkLst>
          <pc:docMk/>
          <pc:sldMk cId="2113117723" sldId="1373"/>
        </pc:sldMkLst>
      </pc:sldChg>
      <pc:sldChg chg="del">
        <pc:chgData name="Nguyen Binh" userId="acf7f2a7-1119-454a-99ee-b7b1d8425230" providerId="ADAL" clId="{3FD4163B-D808-4EDB-8111-22F15735C387}" dt="2023-07-22T12:36:19.397" v="793" actId="47"/>
        <pc:sldMkLst>
          <pc:docMk/>
          <pc:sldMk cId="1043043356" sldId="1375"/>
        </pc:sldMkLst>
      </pc:sldChg>
      <pc:sldChg chg="delSp modSp del mod delAnim">
        <pc:chgData name="Nguyen Binh" userId="acf7f2a7-1119-454a-99ee-b7b1d8425230" providerId="ADAL" clId="{3FD4163B-D808-4EDB-8111-22F15735C387}" dt="2023-07-23T08:57:19.321" v="1759" actId="47"/>
        <pc:sldMkLst>
          <pc:docMk/>
          <pc:sldMk cId="4218820790" sldId="1376"/>
        </pc:sldMkLst>
        <pc:spChg chg="del">
          <ac:chgData name="Nguyen Binh" userId="acf7f2a7-1119-454a-99ee-b7b1d8425230" providerId="ADAL" clId="{3FD4163B-D808-4EDB-8111-22F15735C387}" dt="2023-07-22T12:04:01.501" v="67" actId="478"/>
          <ac:spMkLst>
            <pc:docMk/>
            <pc:sldMk cId="4218820790" sldId="1376"/>
            <ac:spMk id="10" creationId="{39032C9D-F78B-BC31-057B-99B55F3052FF}"/>
          </ac:spMkLst>
        </pc:spChg>
        <pc:spChg chg="del">
          <ac:chgData name="Nguyen Binh" userId="acf7f2a7-1119-454a-99ee-b7b1d8425230" providerId="ADAL" clId="{3FD4163B-D808-4EDB-8111-22F15735C387}" dt="2023-07-22T12:04:03.366" v="68" actId="478"/>
          <ac:spMkLst>
            <pc:docMk/>
            <pc:sldMk cId="4218820790" sldId="1376"/>
            <ac:spMk id="18" creationId="{93712C8E-7518-759A-ECE3-250D5CAB59A0}"/>
          </ac:spMkLst>
        </pc:spChg>
        <pc:spChg chg="mod">
          <ac:chgData name="Nguyen Binh" userId="acf7f2a7-1119-454a-99ee-b7b1d8425230" providerId="ADAL" clId="{3FD4163B-D808-4EDB-8111-22F15735C387}" dt="2023-07-22T12:04:10.797" v="70" actId="688"/>
          <ac:spMkLst>
            <pc:docMk/>
            <pc:sldMk cId="4218820790" sldId="1376"/>
            <ac:spMk id="21" creationId="{395F1780-7709-DAF2-33BB-A9EE23BCA32C}"/>
          </ac:spMkLst>
        </pc:spChg>
      </pc:sldChg>
      <pc:sldChg chg="del">
        <pc:chgData name="Nguyen Binh" userId="acf7f2a7-1119-454a-99ee-b7b1d8425230" providerId="ADAL" clId="{3FD4163B-D808-4EDB-8111-22F15735C387}" dt="2023-07-22T12:36:30.215" v="794" actId="47"/>
        <pc:sldMkLst>
          <pc:docMk/>
          <pc:sldMk cId="2198103579" sldId="1379"/>
        </pc:sldMkLst>
      </pc:sldChg>
      <pc:sldChg chg="del">
        <pc:chgData name="Nguyen Binh" userId="acf7f2a7-1119-454a-99ee-b7b1d8425230" providerId="ADAL" clId="{3FD4163B-D808-4EDB-8111-22F15735C387}" dt="2023-07-22T12:36:30.215" v="794" actId="47"/>
        <pc:sldMkLst>
          <pc:docMk/>
          <pc:sldMk cId="593109975" sldId="1380"/>
        </pc:sldMkLst>
      </pc:sldChg>
      <pc:sldChg chg="del">
        <pc:chgData name="Nguyen Binh" userId="acf7f2a7-1119-454a-99ee-b7b1d8425230" providerId="ADAL" clId="{3FD4163B-D808-4EDB-8111-22F15735C387}" dt="2023-07-22T12:36:30.215" v="794" actId="47"/>
        <pc:sldMkLst>
          <pc:docMk/>
          <pc:sldMk cId="682418946" sldId="1381"/>
        </pc:sldMkLst>
      </pc:sldChg>
      <pc:sldChg chg="del">
        <pc:chgData name="Nguyen Binh" userId="acf7f2a7-1119-454a-99ee-b7b1d8425230" providerId="ADAL" clId="{3FD4163B-D808-4EDB-8111-22F15735C387}" dt="2023-07-22T12:36:30.215" v="794" actId="47"/>
        <pc:sldMkLst>
          <pc:docMk/>
          <pc:sldMk cId="2809329306" sldId="1382"/>
        </pc:sldMkLst>
      </pc:sldChg>
      <pc:sldChg chg="del">
        <pc:chgData name="Nguyen Binh" userId="acf7f2a7-1119-454a-99ee-b7b1d8425230" providerId="ADAL" clId="{3FD4163B-D808-4EDB-8111-22F15735C387}" dt="2023-07-22T12:36:30.215" v="794" actId="47"/>
        <pc:sldMkLst>
          <pc:docMk/>
          <pc:sldMk cId="1753316769" sldId="1384"/>
        </pc:sldMkLst>
      </pc:sldChg>
      <pc:sldChg chg="del">
        <pc:chgData name="Nguyen Binh" userId="acf7f2a7-1119-454a-99ee-b7b1d8425230" providerId="ADAL" clId="{3FD4163B-D808-4EDB-8111-22F15735C387}" dt="2023-07-22T12:36:19.397" v="793" actId="47"/>
        <pc:sldMkLst>
          <pc:docMk/>
          <pc:sldMk cId="2597857643" sldId="1385"/>
        </pc:sldMkLst>
      </pc:sldChg>
      <pc:sldChg chg="del">
        <pc:chgData name="Nguyen Binh" userId="acf7f2a7-1119-454a-99ee-b7b1d8425230" providerId="ADAL" clId="{3FD4163B-D808-4EDB-8111-22F15735C387}" dt="2023-07-22T12:36:19.397" v="793" actId="47"/>
        <pc:sldMkLst>
          <pc:docMk/>
          <pc:sldMk cId="1671230715" sldId="1386"/>
        </pc:sldMkLst>
      </pc:sldChg>
      <pc:sldChg chg="del">
        <pc:chgData name="Nguyen Binh" userId="acf7f2a7-1119-454a-99ee-b7b1d8425230" providerId="ADAL" clId="{3FD4163B-D808-4EDB-8111-22F15735C387}" dt="2023-07-22T12:36:19.397" v="793" actId="47"/>
        <pc:sldMkLst>
          <pc:docMk/>
          <pc:sldMk cId="3050271013" sldId="1387"/>
        </pc:sldMkLst>
      </pc:sldChg>
      <pc:sldChg chg="del">
        <pc:chgData name="Nguyen Binh" userId="acf7f2a7-1119-454a-99ee-b7b1d8425230" providerId="ADAL" clId="{3FD4163B-D808-4EDB-8111-22F15735C387}" dt="2023-07-22T12:36:30.215" v="794" actId="47"/>
        <pc:sldMkLst>
          <pc:docMk/>
          <pc:sldMk cId="1213005595" sldId="1388"/>
        </pc:sldMkLst>
      </pc:sldChg>
      <pc:sldChg chg="del">
        <pc:chgData name="Nguyen Binh" userId="acf7f2a7-1119-454a-99ee-b7b1d8425230" providerId="ADAL" clId="{3FD4163B-D808-4EDB-8111-22F15735C387}" dt="2023-07-22T12:35:51.307" v="781" actId="47"/>
        <pc:sldMkLst>
          <pc:docMk/>
          <pc:sldMk cId="2548040570" sldId="1389"/>
        </pc:sldMkLst>
      </pc:sldChg>
      <pc:sldChg chg="del">
        <pc:chgData name="Nguyen Binh" userId="acf7f2a7-1119-454a-99ee-b7b1d8425230" providerId="ADAL" clId="{3FD4163B-D808-4EDB-8111-22F15735C387}" dt="2023-07-22T12:36:19.397" v="793" actId="47"/>
        <pc:sldMkLst>
          <pc:docMk/>
          <pc:sldMk cId="2599114444" sldId="1391"/>
        </pc:sldMkLst>
      </pc:sldChg>
      <pc:sldChg chg="addSp modSp mod modAnim">
        <pc:chgData name="Nguyen Binh" userId="acf7f2a7-1119-454a-99ee-b7b1d8425230" providerId="ADAL" clId="{3FD4163B-D808-4EDB-8111-22F15735C387}" dt="2023-07-25T09:15:23.615" v="6461" actId="1076"/>
        <pc:sldMkLst>
          <pc:docMk/>
          <pc:sldMk cId="2233344792" sldId="1395"/>
        </pc:sldMkLst>
        <pc:spChg chg="mod">
          <ac:chgData name="Nguyen Binh" userId="acf7f2a7-1119-454a-99ee-b7b1d8425230" providerId="ADAL" clId="{3FD4163B-D808-4EDB-8111-22F15735C387}" dt="2023-07-22T12:45:40.959" v="818" actId="1076"/>
          <ac:spMkLst>
            <pc:docMk/>
            <pc:sldMk cId="2233344792" sldId="1395"/>
            <ac:spMk id="3" creationId="{16C2272D-8E12-1BB4-F3B5-DAB377C4597F}"/>
          </ac:spMkLst>
        </pc:spChg>
        <pc:spChg chg="mod">
          <ac:chgData name="Nguyen Binh" userId="acf7f2a7-1119-454a-99ee-b7b1d8425230" providerId="ADAL" clId="{3FD4163B-D808-4EDB-8111-22F15735C387}" dt="2023-07-22T12:45:40.959" v="818" actId="1076"/>
          <ac:spMkLst>
            <pc:docMk/>
            <pc:sldMk cId="2233344792" sldId="1395"/>
            <ac:spMk id="4" creationId="{230567D6-150A-368D-B306-6A2ED57CA3A9}"/>
          </ac:spMkLst>
        </pc:spChg>
        <pc:spChg chg="add mod">
          <ac:chgData name="Nguyen Binh" userId="acf7f2a7-1119-454a-99ee-b7b1d8425230" providerId="ADAL" clId="{3FD4163B-D808-4EDB-8111-22F15735C387}" dt="2023-07-22T12:53:53.824" v="1665" actId="20577"/>
          <ac:spMkLst>
            <pc:docMk/>
            <pc:sldMk cId="2233344792" sldId="1395"/>
            <ac:spMk id="5" creationId="{76B46F82-D148-2E83-FDA1-2E99918552E5}"/>
          </ac:spMkLst>
        </pc:spChg>
        <pc:spChg chg="mod">
          <ac:chgData name="Nguyen Binh" userId="acf7f2a7-1119-454a-99ee-b7b1d8425230" providerId="ADAL" clId="{3FD4163B-D808-4EDB-8111-22F15735C387}" dt="2023-07-22T12:51:17.078" v="1591" actId="1076"/>
          <ac:spMkLst>
            <pc:docMk/>
            <pc:sldMk cId="2233344792" sldId="1395"/>
            <ac:spMk id="11" creationId="{F9C80272-8C7B-5844-882F-A9962040086A}"/>
          </ac:spMkLst>
        </pc:spChg>
        <pc:spChg chg="mod">
          <ac:chgData name="Nguyen Binh" userId="acf7f2a7-1119-454a-99ee-b7b1d8425230" providerId="ADAL" clId="{3FD4163B-D808-4EDB-8111-22F15735C387}" dt="2023-07-22T12:45:40.959" v="818" actId="1076"/>
          <ac:spMkLst>
            <pc:docMk/>
            <pc:sldMk cId="2233344792" sldId="1395"/>
            <ac:spMk id="12" creationId="{1225EDBF-9BAD-78D4-9293-8398E53FAB09}"/>
          </ac:spMkLst>
        </pc:spChg>
        <pc:spChg chg="mod">
          <ac:chgData name="Nguyen Binh" userId="acf7f2a7-1119-454a-99ee-b7b1d8425230" providerId="ADAL" clId="{3FD4163B-D808-4EDB-8111-22F15735C387}" dt="2023-07-22T12:45:40.959" v="818" actId="1076"/>
          <ac:spMkLst>
            <pc:docMk/>
            <pc:sldMk cId="2233344792" sldId="1395"/>
            <ac:spMk id="13" creationId="{D293E9FF-D83F-BCF3-19AF-01F097CAE274}"/>
          </ac:spMkLst>
        </pc:spChg>
        <pc:spChg chg="mod">
          <ac:chgData name="Nguyen Binh" userId="acf7f2a7-1119-454a-99ee-b7b1d8425230" providerId="ADAL" clId="{3FD4163B-D808-4EDB-8111-22F15735C387}" dt="2023-07-22T12:45:40.959" v="818" actId="1076"/>
          <ac:spMkLst>
            <pc:docMk/>
            <pc:sldMk cId="2233344792" sldId="1395"/>
            <ac:spMk id="14" creationId="{4035169E-EE4F-7E3D-3E9C-431920C2C8DE}"/>
          </ac:spMkLst>
        </pc:spChg>
        <pc:spChg chg="mod">
          <ac:chgData name="Nguyen Binh" userId="acf7f2a7-1119-454a-99ee-b7b1d8425230" providerId="ADAL" clId="{3FD4163B-D808-4EDB-8111-22F15735C387}" dt="2023-07-22T12:45:40.959" v="818" actId="1076"/>
          <ac:spMkLst>
            <pc:docMk/>
            <pc:sldMk cId="2233344792" sldId="1395"/>
            <ac:spMk id="15" creationId="{27517C33-544B-1145-8887-7B73891E3D4C}"/>
          </ac:spMkLst>
        </pc:spChg>
        <pc:graphicFrameChg chg="modGraphic">
          <ac:chgData name="Nguyen Binh" userId="acf7f2a7-1119-454a-99ee-b7b1d8425230" providerId="ADAL" clId="{3FD4163B-D808-4EDB-8111-22F15735C387}" dt="2023-07-25T09:14:13.674" v="6452" actId="20577"/>
          <ac:graphicFrameMkLst>
            <pc:docMk/>
            <pc:sldMk cId="2233344792" sldId="1395"/>
            <ac:graphicFrameMk id="9" creationId="{6164A067-13AA-2C4C-7EB6-ADE1919FEFE5}"/>
          </ac:graphicFrameMkLst>
        </pc:graphicFrameChg>
        <pc:picChg chg="mod">
          <ac:chgData name="Nguyen Binh" userId="acf7f2a7-1119-454a-99ee-b7b1d8425230" providerId="ADAL" clId="{3FD4163B-D808-4EDB-8111-22F15735C387}" dt="2023-07-22T12:45:54.037" v="821" actId="1076"/>
          <ac:picMkLst>
            <pc:docMk/>
            <pc:sldMk cId="2233344792" sldId="1395"/>
            <ac:picMk id="10" creationId="{CDF7C18D-ACDB-714C-AE2B-E2299AC678B3}"/>
          </ac:picMkLst>
        </pc:picChg>
        <pc:picChg chg="add mod">
          <ac:chgData name="Nguyen Binh" userId="acf7f2a7-1119-454a-99ee-b7b1d8425230" providerId="ADAL" clId="{3FD4163B-D808-4EDB-8111-22F15735C387}" dt="2023-07-25T09:15:23.615" v="6461" actId="1076"/>
          <ac:picMkLst>
            <pc:docMk/>
            <pc:sldMk cId="2233344792" sldId="1395"/>
            <ac:picMk id="1026" creationId="{9B7BE85B-EDEB-5BB1-984B-92C3FFF41C03}"/>
          </ac:picMkLst>
        </pc:picChg>
      </pc:sldChg>
      <pc:sldChg chg="del">
        <pc:chgData name="Nguyen Binh" userId="acf7f2a7-1119-454a-99ee-b7b1d8425230" providerId="ADAL" clId="{3FD4163B-D808-4EDB-8111-22F15735C387}" dt="2023-07-22T12:36:19.397" v="793" actId="47"/>
        <pc:sldMkLst>
          <pc:docMk/>
          <pc:sldMk cId="2687709119" sldId="1396"/>
        </pc:sldMkLst>
      </pc:sldChg>
      <pc:sldChg chg="modSp del mod">
        <pc:chgData name="Nguyen Binh" userId="acf7f2a7-1119-454a-99ee-b7b1d8425230" providerId="ADAL" clId="{3FD4163B-D808-4EDB-8111-22F15735C387}" dt="2023-07-22T12:36:30.215" v="794" actId="47"/>
        <pc:sldMkLst>
          <pc:docMk/>
          <pc:sldMk cId="3628249366" sldId="1397"/>
        </pc:sldMkLst>
        <pc:spChg chg="mod">
          <ac:chgData name="Nguyen Binh" userId="acf7f2a7-1119-454a-99ee-b7b1d8425230" providerId="ADAL" clId="{3FD4163B-D808-4EDB-8111-22F15735C387}" dt="2023-07-22T12:36:01.372" v="792" actId="20577"/>
          <ac:spMkLst>
            <pc:docMk/>
            <pc:sldMk cId="3628249366" sldId="1397"/>
            <ac:spMk id="3" creationId="{D2945C46-BBE8-AAEA-9F58-03DF1AC910B1}"/>
          </ac:spMkLst>
        </pc:spChg>
      </pc:sldChg>
      <pc:sldChg chg="del">
        <pc:chgData name="Nguyen Binh" userId="acf7f2a7-1119-454a-99ee-b7b1d8425230" providerId="ADAL" clId="{3FD4163B-D808-4EDB-8111-22F15735C387}" dt="2023-07-22T12:30:09.368" v="675" actId="47"/>
        <pc:sldMkLst>
          <pc:docMk/>
          <pc:sldMk cId="136666578" sldId="1398"/>
        </pc:sldMkLst>
      </pc:sldChg>
      <pc:sldChg chg="addSp delSp modSp new mod">
        <pc:chgData name="Nguyen Binh" userId="acf7f2a7-1119-454a-99ee-b7b1d8425230" providerId="ADAL" clId="{3FD4163B-D808-4EDB-8111-22F15735C387}" dt="2023-07-25T05:38:46.619" v="6088" actId="20577"/>
        <pc:sldMkLst>
          <pc:docMk/>
          <pc:sldMk cId="2951067261" sldId="1399"/>
        </pc:sldMkLst>
        <pc:spChg chg="del">
          <ac:chgData name="Nguyen Binh" userId="acf7f2a7-1119-454a-99ee-b7b1d8425230" providerId="ADAL" clId="{3FD4163B-D808-4EDB-8111-22F15735C387}" dt="2023-07-21T12:07:24.264" v="6" actId="478"/>
          <ac:spMkLst>
            <pc:docMk/>
            <pc:sldMk cId="2951067261" sldId="1399"/>
            <ac:spMk id="2" creationId="{1327CE0C-97D4-4D0D-E2F8-75AA9C03BA75}"/>
          </ac:spMkLst>
        </pc:spChg>
        <pc:spChg chg="mod">
          <ac:chgData name="Nguyen Binh" userId="acf7f2a7-1119-454a-99ee-b7b1d8425230" providerId="ADAL" clId="{3FD4163B-D808-4EDB-8111-22F15735C387}" dt="2023-07-25T05:38:46.619" v="6088" actId="20577"/>
          <ac:spMkLst>
            <pc:docMk/>
            <pc:sldMk cId="2951067261" sldId="1399"/>
            <ac:spMk id="3" creationId="{F5CAAAAA-07F6-4DAF-CD29-AAD23F86674D}"/>
          </ac:spMkLst>
        </pc:spChg>
        <pc:picChg chg="add mod">
          <ac:chgData name="Nguyen Binh" userId="acf7f2a7-1119-454a-99ee-b7b1d8425230" providerId="ADAL" clId="{3FD4163B-D808-4EDB-8111-22F15735C387}" dt="2023-07-22T11:50:21.825" v="66" actId="1076"/>
          <ac:picMkLst>
            <pc:docMk/>
            <pc:sldMk cId="2951067261" sldId="1399"/>
            <ac:picMk id="4" creationId="{B922B234-73CA-DC7B-B188-B48C7002ED24}"/>
          </ac:picMkLst>
        </pc:picChg>
        <pc:picChg chg="add mod">
          <ac:chgData name="Nguyen Binh" userId="acf7f2a7-1119-454a-99ee-b7b1d8425230" providerId="ADAL" clId="{3FD4163B-D808-4EDB-8111-22F15735C387}" dt="2023-07-22T11:50:21.825" v="66" actId="1076"/>
          <ac:picMkLst>
            <pc:docMk/>
            <pc:sldMk cId="2951067261" sldId="1399"/>
            <ac:picMk id="5" creationId="{B881BFC7-529A-EE6B-F7E5-0B9F9B442CF2}"/>
          </ac:picMkLst>
        </pc:picChg>
      </pc:sldChg>
      <pc:sldChg chg="delSp modSp add del mod delAnim">
        <pc:chgData name="Nguyen Binh" userId="acf7f2a7-1119-454a-99ee-b7b1d8425230" providerId="ADAL" clId="{3FD4163B-D808-4EDB-8111-22F15735C387}" dt="2023-07-23T16:16:21.770" v="3259" actId="47"/>
        <pc:sldMkLst>
          <pc:docMk/>
          <pc:sldMk cId="2338569857" sldId="1400"/>
        </pc:sldMkLst>
        <pc:spChg chg="mod">
          <ac:chgData name="Nguyen Binh" userId="acf7f2a7-1119-454a-99ee-b7b1d8425230" providerId="ADAL" clId="{3FD4163B-D808-4EDB-8111-22F15735C387}" dt="2023-07-22T12:14:35.416" v="209" actId="20577"/>
          <ac:spMkLst>
            <pc:docMk/>
            <pc:sldMk cId="2338569857" sldId="1400"/>
            <ac:spMk id="3" creationId="{E0C53595-00EC-53C8-BB36-A67173057444}"/>
          </ac:spMkLst>
        </pc:spChg>
        <pc:picChg chg="del">
          <ac:chgData name="Nguyen Binh" userId="acf7f2a7-1119-454a-99ee-b7b1d8425230" providerId="ADAL" clId="{3FD4163B-D808-4EDB-8111-22F15735C387}" dt="2023-07-23T16:11:49.465" v="3255" actId="478"/>
          <ac:picMkLst>
            <pc:docMk/>
            <pc:sldMk cId="2338569857" sldId="1400"/>
            <ac:picMk id="5" creationId="{4ABBB782-76AA-2B8E-B304-A25E80FC90F2}"/>
          </ac:picMkLst>
        </pc:picChg>
      </pc:sldChg>
      <pc:sldChg chg="addSp delSp modSp new mod modAnim">
        <pc:chgData name="Nguyen Binh" userId="acf7f2a7-1119-454a-99ee-b7b1d8425230" providerId="ADAL" clId="{3FD4163B-D808-4EDB-8111-22F15735C387}" dt="2023-07-23T17:02:13.170" v="4075" actId="13822"/>
        <pc:sldMkLst>
          <pc:docMk/>
          <pc:sldMk cId="2001373753" sldId="1401"/>
        </pc:sldMkLst>
        <pc:spChg chg="mod">
          <ac:chgData name="Nguyen Binh" userId="acf7f2a7-1119-454a-99ee-b7b1d8425230" providerId="ADAL" clId="{3FD4163B-D808-4EDB-8111-22F15735C387}" dt="2023-07-23T11:11:38.321" v="2602" actId="14100"/>
          <ac:spMkLst>
            <pc:docMk/>
            <pc:sldMk cId="2001373753" sldId="1401"/>
            <ac:spMk id="2" creationId="{1C3E25B9-0AEB-63D1-6216-45A12F903FD3}"/>
          </ac:spMkLst>
        </pc:spChg>
        <pc:spChg chg="mod">
          <ac:chgData name="Nguyen Binh" userId="acf7f2a7-1119-454a-99ee-b7b1d8425230" providerId="ADAL" clId="{3FD4163B-D808-4EDB-8111-22F15735C387}" dt="2023-07-23T08:52:06.020" v="1669" actId="20577"/>
          <ac:spMkLst>
            <pc:docMk/>
            <pc:sldMk cId="2001373753" sldId="1401"/>
            <ac:spMk id="3" creationId="{659F622B-E7C6-9B2F-6675-1FC07AEA2FB5}"/>
          </ac:spMkLst>
        </pc:spChg>
        <pc:spChg chg="add del mod">
          <ac:chgData name="Nguyen Binh" userId="acf7f2a7-1119-454a-99ee-b7b1d8425230" providerId="ADAL" clId="{3FD4163B-D808-4EDB-8111-22F15735C387}" dt="2023-07-23T11:02:55.001" v="2468"/>
          <ac:spMkLst>
            <pc:docMk/>
            <pc:sldMk cId="2001373753" sldId="1401"/>
            <ac:spMk id="6" creationId="{B84F233A-E712-0FAC-23F0-9BC7F7635860}"/>
          </ac:spMkLst>
        </pc:spChg>
        <pc:spChg chg="add mod">
          <ac:chgData name="Nguyen Binh" userId="acf7f2a7-1119-454a-99ee-b7b1d8425230" providerId="ADAL" clId="{3FD4163B-D808-4EDB-8111-22F15735C387}" dt="2023-07-23T11:07:12.520" v="2579" actId="1076"/>
          <ac:spMkLst>
            <pc:docMk/>
            <pc:sldMk cId="2001373753" sldId="1401"/>
            <ac:spMk id="8" creationId="{BCC59394-2FFB-3FA9-E918-BA9B14C6AE7F}"/>
          </ac:spMkLst>
        </pc:spChg>
        <pc:spChg chg="add mod">
          <ac:chgData name="Nguyen Binh" userId="acf7f2a7-1119-454a-99ee-b7b1d8425230" providerId="ADAL" clId="{3FD4163B-D808-4EDB-8111-22F15735C387}" dt="2023-07-23T11:11:10.770" v="2597" actId="14100"/>
          <ac:spMkLst>
            <pc:docMk/>
            <pc:sldMk cId="2001373753" sldId="1401"/>
            <ac:spMk id="12" creationId="{2B7D9E4C-B4C6-F676-E1DC-DACA6AD16FEE}"/>
          </ac:spMkLst>
        </pc:spChg>
        <pc:spChg chg="add del mod">
          <ac:chgData name="Nguyen Binh" userId="acf7f2a7-1119-454a-99ee-b7b1d8425230" providerId="ADAL" clId="{3FD4163B-D808-4EDB-8111-22F15735C387}" dt="2023-07-23T11:11:40.202" v="2603" actId="478"/>
          <ac:spMkLst>
            <pc:docMk/>
            <pc:sldMk cId="2001373753" sldId="1401"/>
            <ac:spMk id="14" creationId="{B0423B92-C18B-0026-9210-835572645FA0}"/>
          </ac:spMkLst>
        </pc:spChg>
        <pc:spChg chg="add mod">
          <ac:chgData name="Nguyen Binh" userId="acf7f2a7-1119-454a-99ee-b7b1d8425230" providerId="ADAL" clId="{3FD4163B-D808-4EDB-8111-22F15735C387}" dt="2023-07-23T11:11:57.380" v="2641" actId="20577"/>
          <ac:spMkLst>
            <pc:docMk/>
            <pc:sldMk cId="2001373753" sldId="1401"/>
            <ac:spMk id="15" creationId="{918D8D60-142B-7B27-EE9E-DA07B6A38C13}"/>
          </ac:spMkLst>
        </pc:spChg>
        <pc:spChg chg="add mod">
          <ac:chgData name="Nguyen Binh" userId="acf7f2a7-1119-454a-99ee-b7b1d8425230" providerId="ADAL" clId="{3FD4163B-D808-4EDB-8111-22F15735C387}" dt="2023-07-23T16:45:32.864" v="3682"/>
          <ac:spMkLst>
            <pc:docMk/>
            <pc:sldMk cId="2001373753" sldId="1401"/>
            <ac:spMk id="17" creationId="{52E0B8AC-3E13-40FB-C702-52C9D84DDB3B}"/>
          </ac:spMkLst>
        </pc:spChg>
        <pc:spChg chg="add mod">
          <ac:chgData name="Nguyen Binh" userId="acf7f2a7-1119-454a-99ee-b7b1d8425230" providerId="ADAL" clId="{3FD4163B-D808-4EDB-8111-22F15735C387}" dt="2023-07-23T11:20:55.422" v="3046" actId="14100"/>
          <ac:spMkLst>
            <pc:docMk/>
            <pc:sldMk cId="2001373753" sldId="1401"/>
            <ac:spMk id="19" creationId="{0CB99BDB-9305-67AE-1261-A3514E3EF782}"/>
          </ac:spMkLst>
        </pc:spChg>
        <pc:spChg chg="add mod">
          <ac:chgData name="Nguyen Binh" userId="acf7f2a7-1119-454a-99ee-b7b1d8425230" providerId="ADAL" clId="{3FD4163B-D808-4EDB-8111-22F15735C387}" dt="2023-07-23T11:22:35.150" v="3063" actId="14100"/>
          <ac:spMkLst>
            <pc:docMk/>
            <pc:sldMk cId="2001373753" sldId="1401"/>
            <ac:spMk id="24" creationId="{879B41B5-83D7-2EE6-F231-3DEF0D41A11C}"/>
          </ac:spMkLst>
        </pc:spChg>
        <pc:spChg chg="add mod">
          <ac:chgData name="Nguyen Binh" userId="acf7f2a7-1119-454a-99ee-b7b1d8425230" providerId="ADAL" clId="{3FD4163B-D808-4EDB-8111-22F15735C387}" dt="2023-07-23T16:45:14.625" v="3675" actId="14100"/>
          <ac:spMkLst>
            <pc:docMk/>
            <pc:sldMk cId="2001373753" sldId="1401"/>
            <ac:spMk id="30" creationId="{645BF5E7-52F3-D1C5-2467-5391C4B355F4}"/>
          </ac:spMkLst>
        </pc:spChg>
        <pc:spChg chg="add mod">
          <ac:chgData name="Nguyen Binh" userId="acf7f2a7-1119-454a-99ee-b7b1d8425230" providerId="ADAL" clId="{3FD4163B-D808-4EDB-8111-22F15735C387}" dt="2023-07-23T17:02:13.170" v="4075" actId="13822"/>
          <ac:spMkLst>
            <pc:docMk/>
            <pc:sldMk cId="2001373753" sldId="1401"/>
            <ac:spMk id="37" creationId="{9934E782-DE56-BFCB-142C-2EF8B8719FD1}"/>
          </ac:spMkLst>
        </pc:spChg>
        <pc:picChg chg="add del mod">
          <ac:chgData name="Nguyen Binh" userId="acf7f2a7-1119-454a-99ee-b7b1d8425230" providerId="ADAL" clId="{3FD4163B-D808-4EDB-8111-22F15735C387}" dt="2023-07-23T11:04:11.002" v="2520" actId="478"/>
          <ac:picMkLst>
            <pc:docMk/>
            <pc:sldMk cId="2001373753" sldId="1401"/>
            <ac:picMk id="4" creationId="{6379ABF3-D0E7-3CEF-823F-2B87AF1E8ECE}"/>
          </ac:picMkLst>
        </pc:picChg>
        <pc:picChg chg="add mod modCrop">
          <ac:chgData name="Nguyen Binh" userId="acf7f2a7-1119-454a-99ee-b7b1d8425230" providerId="ADAL" clId="{3FD4163B-D808-4EDB-8111-22F15735C387}" dt="2023-07-23T16:46:23.284" v="3749" actId="732"/>
          <ac:picMkLst>
            <pc:docMk/>
            <pc:sldMk cId="2001373753" sldId="1401"/>
            <ac:picMk id="9" creationId="{5C232798-F655-39C6-FF56-5704202B3E85}"/>
          </ac:picMkLst>
        </pc:picChg>
        <pc:picChg chg="add mod modCrop">
          <ac:chgData name="Nguyen Binh" userId="acf7f2a7-1119-454a-99ee-b7b1d8425230" providerId="ADAL" clId="{3FD4163B-D808-4EDB-8111-22F15735C387}" dt="2023-07-23T11:10:35.273" v="2589" actId="732"/>
          <ac:picMkLst>
            <pc:docMk/>
            <pc:sldMk cId="2001373753" sldId="1401"/>
            <ac:picMk id="10" creationId="{DF24053F-E342-439D-28E2-7401EC2F0CA3}"/>
          </ac:picMkLst>
        </pc:picChg>
        <pc:picChg chg="add del mod modCrop">
          <ac:chgData name="Nguyen Binh" userId="acf7f2a7-1119-454a-99ee-b7b1d8425230" providerId="ADAL" clId="{3FD4163B-D808-4EDB-8111-22F15735C387}" dt="2023-07-23T11:21:41.994" v="3047" actId="478"/>
          <ac:picMkLst>
            <pc:docMk/>
            <pc:sldMk cId="2001373753" sldId="1401"/>
            <ac:picMk id="18" creationId="{D21EBD5E-B4EE-4747-DA5F-D5E806D612B0}"/>
          </ac:picMkLst>
        </pc:picChg>
        <pc:picChg chg="add mod">
          <ac:chgData name="Nguyen Binh" userId="acf7f2a7-1119-454a-99ee-b7b1d8425230" providerId="ADAL" clId="{3FD4163B-D808-4EDB-8111-22F15735C387}" dt="2023-07-23T11:22:15.558" v="3057" actId="1076"/>
          <ac:picMkLst>
            <pc:docMk/>
            <pc:sldMk cId="2001373753" sldId="1401"/>
            <ac:picMk id="20" creationId="{F8252FE3-F2FC-23EB-3A3D-7167A954B223}"/>
          </ac:picMkLst>
        </pc:picChg>
        <pc:picChg chg="add mod">
          <ac:chgData name="Nguyen Binh" userId="acf7f2a7-1119-454a-99ee-b7b1d8425230" providerId="ADAL" clId="{3FD4163B-D808-4EDB-8111-22F15735C387}" dt="2023-07-23T16:47:30.714" v="3841" actId="1076"/>
          <ac:picMkLst>
            <pc:docMk/>
            <pc:sldMk cId="2001373753" sldId="1401"/>
            <ac:picMk id="1026" creationId="{87FA5DE5-AB71-132D-1EA7-76212D232F6D}"/>
          </ac:picMkLst>
        </pc:picChg>
        <pc:cxnChg chg="add mod">
          <ac:chgData name="Nguyen Binh" userId="acf7f2a7-1119-454a-99ee-b7b1d8425230" providerId="ADAL" clId="{3FD4163B-D808-4EDB-8111-22F15735C387}" dt="2023-07-23T11:23:36.221" v="3068" actId="14100"/>
          <ac:cxnSpMkLst>
            <pc:docMk/>
            <pc:sldMk cId="2001373753" sldId="1401"/>
            <ac:cxnSpMk id="11" creationId="{AF344B1D-AE96-7F00-18AF-C4A2CBA53D85}"/>
          </ac:cxnSpMkLst>
        </pc:cxnChg>
        <pc:cxnChg chg="add mod">
          <ac:chgData name="Nguyen Binh" userId="acf7f2a7-1119-454a-99ee-b7b1d8425230" providerId="ADAL" clId="{3FD4163B-D808-4EDB-8111-22F15735C387}" dt="2023-07-23T11:22:08.919" v="3056" actId="14100"/>
          <ac:cxnSpMkLst>
            <pc:docMk/>
            <pc:sldMk cId="2001373753" sldId="1401"/>
            <ac:cxnSpMk id="21" creationId="{30BC9549-8116-0D91-A835-28D8B2ED6154}"/>
          </ac:cxnSpMkLst>
        </pc:cxnChg>
        <pc:cxnChg chg="add mod">
          <ac:chgData name="Nguyen Binh" userId="acf7f2a7-1119-454a-99ee-b7b1d8425230" providerId="ADAL" clId="{3FD4163B-D808-4EDB-8111-22F15735C387}" dt="2023-07-23T11:23:05.799" v="3067" actId="14100"/>
          <ac:cxnSpMkLst>
            <pc:docMk/>
            <pc:sldMk cId="2001373753" sldId="1401"/>
            <ac:cxnSpMk id="25" creationId="{6C439913-CD69-99AA-F2E5-3549227DCCB9}"/>
          </ac:cxnSpMkLst>
        </pc:cxnChg>
        <pc:cxnChg chg="add mod">
          <ac:chgData name="Nguyen Binh" userId="acf7f2a7-1119-454a-99ee-b7b1d8425230" providerId="ADAL" clId="{3FD4163B-D808-4EDB-8111-22F15735C387}" dt="2023-07-23T16:47:28.306" v="3840" actId="14100"/>
          <ac:cxnSpMkLst>
            <pc:docMk/>
            <pc:sldMk cId="2001373753" sldId="1401"/>
            <ac:cxnSpMk id="31" creationId="{73DC6CA9-5616-6D97-D665-CA8221F4575A}"/>
          </ac:cxnSpMkLst>
        </pc:cxnChg>
      </pc:sldChg>
      <pc:sldChg chg="addSp delSp modSp add mod modAnim">
        <pc:chgData name="Nguyen Binh" userId="acf7f2a7-1119-454a-99ee-b7b1d8425230" providerId="ADAL" clId="{3FD4163B-D808-4EDB-8111-22F15735C387}" dt="2023-07-24T07:27:18.917" v="5448" actId="20577"/>
        <pc:sldMkLst>
          <pc:docMk/>
          <pc:sldMk cId="3660778314" sldId="1402"/>
        </pc:sldMkLst>
        <pc:spChg chg="del mod">
          <ac:chgData name="Nguyen Binh" userId="acf7f2a7-1119-454a-99ee-b7b1d8425230" providerId="ADAL" clId="{3FD4163B-D808-4EDB-8111-22F15735C387}" dt="2023-07-24T05:17:00.584" v="4424" actId="478"/>
          <ac:spMkLst>
            <pc:docMk/>
            <pc:sldMk cId="3660778314" sldId="1402"/>
            <ac:spMk id="2" creationId="{1C3E25B9-0AEB-63D1-6216-45A12F903FD3}"/>
          </ac:spMkLst>
        </pc:spChg>
        <pc:spChg chg="mod">
          <ac:chgData name="Nguyen Binh" userId="acf7f2a7-1119-454a-99ee-b7b1d8425230" providerId="ADAL" clId="{3FD4163B-D808-4EDB-8111-22F15735C387}" dt="2023-07-23T08:52:21.337" v="1672"/>
          <ac:spMkLst>
            <pc:docMk/>
            <pc:sldMk cId="3660778314" sldId="1402"/>
            <ac:spMk id="3" creationId="{659F622B-E7C6-9B2F-6675-1FC07AEA2FB5}"/>
          </ac:spMkLst>
        </pc:spChg>
        <pc:spChg chg="add del mod">
          <ac:chgData name="Nguyen Binh" userId="acf7f2a7-1119-454a-99ee-b7b1d8425230" providerId="ADAL" clId="{3FD4163B-D808-4EDB-8111-22F15735C387}" dt="2023-07-24T05:17:03.016" v="4425" actId="478"/>
          <ac:spMkLst>
            <pc:docMk/>
            <pc:sldMk cId="3660778314" sldId="1402"/>
            <ac:spMk id="15" creationId="{E384960E-CA76-160A-FE80-5B5AEC036859}"/>
          </ac:spMkLst>
        </pc:spChg>
        <pc:spChg chg="add mod">
          <ac:chgData name="Nguyen Binh" userId="acf7f2a7-1119-454a-99ee-b7b1d8425230" providerId="ADAL" clId="{3FD4163B-D808-4EDB-8111-22F15735C387}" dt="2023-07-24T05:31:02.100" v="4580" actId="1076"/>
          <ac:spMkLst>
            <pc:docMk/>
            <pc:sldMk cId="3660778314" sldId="1402"/>
            <ac:spMk id="19" creationId="{0393E6B5-9220-B949-F1F0-0147754CAE9D}"/>
          </ac:spMkLst>
        </pc:spChg>
        <pc:spChg chg="add mod">
          <ac:chgData name="Nguyen Binh" userId="acf7f2a7-1119-454a-99ee-b7b1d8425230" providerId="ADAL" clId="{3FD4163B-D808-4EDB-8111-22F15735C387}" dt="2023-07-24T05:31:08.917" v="4581" actId="1076"/>
          <ac:spMkLst>
            <pc:docMk/>
            <pc:sldMk cId="3660778314" sldId="1402"/>
            <ac:spMk id="20" creationId="{B0043E87-9858-3B54-6582-77B1AC84DC9A}"/>
          </ac:spMkLst>
        </pc:spChg>
        <pc:spChg chg="add del mod">
          <ac:chgData name="Nguyen Binh" userId="acf7f2a7-1119-454a-99ee-b7b1d8425230" providerId="ADAL" clId="{3FD4163B-D808-4EDB-8111-22F15735C387}" dt="2023-07-24T05:25:55.250" v="4564" actId="164"/>
          <ac:spMkLst>
            <pc:docMk/>
            <pc:sldMk cId="3660778314" sldId="1402"/>
            <ac:spMk id="21" creationId="{C639F539-6AD7-713C-9416-26ED171160EA}"/>
          </ac:spMkLst>
        </pc:spChg>
        <pc:spChg chg="add mod">
          <ac:chgData name="Nguyen Binh" userId="acf7f2a7-1119-454a-99ee-b7b1d8425230" providerId="ADAL" clId="{3FD4163B-D808-4EDB-8111-22F15735C387}" dt="2023-07-24T05:30:45.277" v="4578" actId="14100"/>
          <ac:spMkLst>
            <pc:docMk/>
            <pc:sldMk cId="3660778314" sldId="1402"/>
            <ac:spMk id="22" creationId="{A4F9F7EB-CE6E-5306-982E-C01C84A74B10}"/>
          </ac:spMkLst>
        </pc:spChg>
        <pc:spChg chg="add mod">
          <ac:chgData name="Nguyen Binh" userId="acf7f2a7-1119-454a-99ee-b7b1d8425230" providerId="ADAL" clId="{3FD4163B-D808-4EDB-8111-22F15735C387}" dt="2023-07-24T05:30:37.692" v="4576" actId="1076"/>
          <ac:spMkLst>
            <pc:docMk/>
            <pc:sldMk cId="3660778314" sldId="1402"/>
            <ac:spMk id="23" creationId="{C6113B0C-57EB-DB75-0F8B-F5B627A24DEB}"/>
          </ac:spMkLst>
        </pc:spChg>
        <pc:spChg chg="add mod">
          <ac:chgData name="Nguyen Binh" userId="acf7f2a7-1119-454a-99ee-b7b1d8425230" providerId="ADAL" clId="{3FD4163B-D808-4EDB-8111-22F15735C387}" dt="2023-07-24T07:13:43.775" v="4866" actId="1076"/>
          <ac:spMkLst>
            <pc:docMk/>
            <pc:sldMk cId="3660778314" sldId="1402"/>
            <ac:spMk id="31" creationId="{A3DFD467-85A9-1F9B-3CC0-F0AD0A788D92}"/>
          </ac:spMkLst>
        </pc:spChg>
        <pc:spChg chg="add mod">
          <ac:chgData name="Nguyen Binh" userId="acf7f2a7-1119-454a-99ee-b7b1d8425230" providerId="ADAL" clId="{3FD4163B-D808-4EDB-8111-22F15735C387}" dt="2023-07-24T07:22:58.887" v="5119" actId="113"/>
          <ac:spMkLst>
            <pc:docMk/>
            <pc:sldMk cId="3660778314" sldId="1402"/>
            <ac:spMk id="32" creationId="{793EC299-78C6-5432-C6B5-3E1E401AF5D0}"/>
          </ac:spMkLst>
        </pc:spChg>
        <pc:spChg chg="add mod">
          <ac:chgData name="Nguyen Binh" userId="acf7f2a7-1119-454a-99ee-b7b1d8425230" providerId="ADAL" clId="{3FD4163B-D808-4EDB-8111-22F15735C387}" dt="2023-07-24T07:13:43.775" v="4866" actId="1076"/>
          <ac:spMkLst>
            <pc:docMk/>
            <pc:sldMk cId="3660778314" sldId="1402"/>
            <ac:spMk id="34" creationId="{EE93CFDE-2FDF-A802-AB5A-581A22FC6AB2}"/>
          </ac:spMkLst>
        </pc:spChg>
        <pc:spChg chg="add mod">
          <ac:chgData name="Nguyen Binh" userId="acf7f2a7-1119-454a-99ee-b7b1d8425230" providerId="ADAL" clId="{3FD4163B-D808-4EDB-8111-22F15735C387}" dt="2023-07-24T07:19:44.949" v="4967" actId="1076"/>
          <ac:spMkLst>
            <pc:docMk/>
            <pc:sldMk cId="3660778314" sldId="1402"/>
            <ac:spMk id="41" creationId="{A078A988-356C-D404-C6D6-E09D549D278B}"/>
          </ac:spMkLst>
        </pc:spChg>
        <pc:spChg chg="add mod">
          <ac:chgData name="Nguyen Binh" userId="acf7f2a7-1119-454a-99ee-b7b1d8425230" providerId="ADAL" clId="{3FD4163B-D808-4EDB-8111-22F15735C387}" dt="2023-07-24T07:21:42.158" v="5000" actId="1076"/>
          <ac:spMkLst>
            <pc:docMk/>
            <pc:sldMk cId="3660778314" sldId="1402"/>
            <ac:spMk id="44" creationId="{CD583187-0DA7-9DC7-0322-F8FDAEECC4CD}"/>
          </ac:spMkLst>
        </pc:spChg>
        <pc:spChg chg="add mod">
          <ac:chgData name="Nguyen Binh" userId="acf7f2a7-1119-454a-99ee-b7b1d8425230" providerId="ADAL" clId="{3FD4163B-D808-4EDB-8111-22F15735C387}" dt="2023-07-24T07:27:18.917" v="5448" actId="20577"/>
          <ac:spMkLst>
            <pc:docMk/>
            <pc:sldMk cId="3660778314" sldId="1402"/>
            <ac:spMk id="47" creationId="{7FA8D33B-9BCB-7D97-2DDB-2F18A54CF92B}"/>
          </ac:spMkLst>
        </pc:spChg>
        <pc:spChg chg="add mod">
          <ac:chgData name="Nguyen Binh" userId="acf7f2a7-1119-454a-99ee-b7b1d8425230" providerId="ADAL" clId="{3FD4163B-D808-4EDB-8111-22F15735C387}" dt="2023-07-24T07:25:49.741" v="5395" actId="207"/>
          <ac:spMkLst>
            <pc:docMk/>
            <pc:sldMk cId="3660778314" sldId="1402"/>
            <ac:spMk id="52" creationId="{CF4B77EE-4741-F860-3070-A8773C6899A5}"/>
          </ac:spMkLst>
        </pc:spChg>
        <pc:grpChg chg="add mod">
          <ac:chgData name="Nguyen Binh" userId="acf7f2a7-1119-454a-99ee-b7b1d8425230" providerId="ADAL" clId="{3FD4163B-D808-4EDB-8111-22F15735C387}" dt="2023-07-24T07:13:43.775" v="4866" actId="1076"/>
          <ac:grpSpMkLst>
            <pc:docMk/>
            <pc:sldMk cId="3660778314" sldId="1402"/>
            <ac:grpSpMk id="24" creationId="{3C7DDED9-7E16-A378-9066-48082179D00F}"/>
          </ac:grpSpMkLst>
        </pc:grpChg>
        <pc:grpChg chg="add mod">
          <ac:chgData name="Nguyen Binh" userId="acf7f2a7-1119-454a-99ee-b7b1d8425230" providerId="ADAL" clId="{3FD4163B-D808-4EDB-8111-22F15735C387}" dt="2023-07-24T07:13:43.775" v="4866" actId="1076"/>
          <ac:grpSpMkLst>
            <pc:docMk/>
            <pc:sldMk cId="3660778314" sldId="1402"/>
            <ac:grpSpMk id="25" creationId="{FED822E1-CBF8-B308-0A49-9E9C9FC079D7}"/>
          </ac:grpSpMkLst>
        </pc:grpChg>
        <pc:grpChg chg="add mod">
          <ac:chgData name="Nguyen Binh" userId="acf7f2a7-1119-454a-99ee-b7b1d8425230" providerId="ADAL" clId="{3FD4163B-D808-4EDB-8111-22F15735C387}" dt="2023-07-24T07:13:43.775" v="4866" actId="1076"/>
          <ac:grpSpMkLst>
            <pc:docMk/>
            <pc:sldMk cId="3660778314" sldId="1402"/>
            <ac:grpSpMk id="26" creationId="{20948CC3-67D1-AC2A-E9EB-F54AE59C0F21}"/>
          </ac:grpSpMkLst>
        </pc:grpChg>
        <pc:grpChg chg="add mod">
          <ac:chgData name="Nguyen Binh" userId="acf7f2a7-1119-454a-99ee-b7b1d8425230" providerId="ADAL" clId="{3FD4163B-D808-4EDB-8111-22F15735C387}" dt="2023-07-24T07:13:43.775" v="4866" actId="1076"/>
          <ac:grpSpMkLst>
            <pc:docMk/>
            <pc:sldMk cId="3660778314" sldId="1402"/>
            <ac:grpSpMk id="27" creationId="{32578710-A1ED-E750-4CC1-045E2A043AD7}"/>
          </ac:grpSpMkLst>
        </pc:grpChg>
        <pc:grpChg chg="add mod">
          <ac:chgData name="Nguyen Binh" userId="acf7f2a7-1119-454a-99ee-b7b1d8425230" providerId="ADAL" clId="{3FD4163B-D808-4EDB-8111-22F15735C387}" dt="2023-07-24T07:13:43.775" v="4866" actId="1076"/>
          <ac:grpSpMkLst>
            <pc:docMk/>
            <pc:sldMk cId="3660778314" sldId="1402"/>
            <ac:grpSpMk id="28" creationId="{CC5F39AB-38D7-1FD7-DDA4-32EF30D76FE0}"/>
          </ac:grpSpMkLst>
        </pc:grpChg>
        <pc:picChg chg="add mod ord modCrop">
          <ac:chgData name="Nguyen Binh" userId="acf7f2a7-1119-454a-99ee-b7b1d8425230" providerId="ADAL" clId="{3FD4163B-D808-4EDB-8111-22F15735C387}" dt="2023-07-24T05:26:10.250" v="4567" actId="164"/>
          <ac:picMkLst>
            <pc:docMk/>
            <pc:sldMk cId="3660778314" sldId="1402"/>
            <ac:picMk id="5" creationId="{6F082469-C406-9406-B832-9000399039E1}"/>
          </ac:picMkLst>
        </pc:picChg>
        <pc:picChg chg="add mod ord modCrop">
          <ac:chgData name="Nguyen Binh" userId="acf7f2a7-1119-454a-99ee-b7b1d8425230" providerId="ADAL" clId="{3FD4163B-D808-4EDB-8111-22F15735C387}" dt="2023-07-24T05:30:08.316" v="4571" actId="732"/>
          <ac:picMkLst>
            <pc:docMk/>
            <pc:sldMk cId="3660778314" sldId="1402"/>
            <ac:picMk id="7" creationId="{921771D2-3B74-9BE5-6ED8-E140E9B43B95}"/>
          </ac:picMkLst>
        </pc:picChg>
        <pc:picChg chg="add mod ord modCrop">
          <ac:chgData name="Nguyen Binh" userId="acf7f2a7-1119-454a-99ee-b7b1d8425230" providerId="ADAL" clId="{3FD4163B-D808-4EDB-8111-22F15735C387}" dt="2023-07-24T05:25:58.817" v="4565" actId="164"/>
          <ac:picMkLst>
            <pc:docMk/>
            <pc:sldMk cId="3660778314" sldId="1402"/>
            <ac:picMk id="9" creationId="{0B8859F6-778D-A068-27EB-E1BF43E279DD}"/>
          </ac:picMkLst>
        </pc:picChg>
        <pc:picChg chg="add mod ord modCrop">
          <ac:chgData name="Nguyen Binh" userId="acf7f2a7-1119-454a-99ee-b7b1d8425230" providerId="ADAL" clId="{3FD4163B-D808-4EDB-8111-22F15735C387}" dt="2023-07-24T05:25:55.250" v="4564" actId="164"/>
          <ac:picMkLst>
            <pc:docMk/>
            <pc:sldMk cId="3660778314" sldId="1402"/>
            <ac:picMk id="11" creationId="{A107DE23-A8F7-0EE6-E059-F8C6F164751E}"/>
          </ac:picMkLst>
        </pc:picChg>
        <pc:picChg chg="add mod ord modCrop">
          <ac:chgData name="Nguyen Binh" userId="acf7f2a7-1119-454a-99ee-b7b1d8425230" providerId="ADAL" clId="{3FD4163B-D808-4EDB-8111-22F15735C387}" dt="2023-07-24T05:31:13.070" v="4583" actId="1076"/>
          <ac:picMkLst>
            <pc:docMk/>
            <pc:sldMk cId="3660778314" sldId="1402"/>
            <ac:picMk id="13" creationId="{3EF6D37D-358F-58A8-FD28-0FE6B33D4732}"/>
          </ac:picMkLst>
        </pc:picChg>
        <pc:picChg chg="add mod">
          <ac:chgData name="Nguyen Binh" userId="acf7f2a7-1119-454a-99ee-b7b1d8425230" providerId="ADAL" clId="{3FD4163B-D808-4EDB-8111-22F15735C387}" dt="2023-07-24T05:20:58.891" v="4457" actId="571"/>
          <ac:picMkLst>
            <pc:docMk/>
            <pc:sldMk cId="3660778314" sldId="1402"/>
            <ac:picMk id="16" creationId="{89897059-4E6B-685B-EBDC-5DE7F2B6E0EF}"/>
          </ac:picMkLst>
        </pc:picChg>
        <pc:picChg chg="add mod">
          <ac:chgData name="Nguyen Binh" userId="acf7f2a7-1119-454a-99ee-b7b1d8425230" providerId="ADAL" clId="{3FD4163B-D808-4EDB-8111-22F15735C387}" dt="2023-07-24T05:21:02.286" v="4459" actId="571"/>
          <ac:picMkLst>
            <pc:docMk/>
            <pc:sldMk cId="3660778314" sldId="1402"/>
            <ac:picMk id="17" creationId="{22006851-4D64-13BF-101E-5A04F04C2863}"/>
          </ac:picMkLst>
        </pc:picChg>
        <pc:picChg chg="add del mod">
          <ac:chgData name="Nguyen Binh" userId="acf7f2a7-1119-454a-99ee-b7b1d8425230" providerId="ADAL" clId="{3FD4163B-D808-4EDB-8111-22F15735C387}" dt="2023-07-24T06:57:37.016" v="4592" actId="478"/>
          <ac:picMkLst>
            <pc:docMk/>
            <pc:sldMk cId="3660778314" sldId="1402"/>
            <ac:picMk id="30" creationId="{292A53B4-A48A-8F08-EE14-E91820D6A99D}"/>
          </ac:picMkLst>
        </pc:picChg>
        <pc:picChg chg="add del mod">
          <ac:chgData name="Nguyen Binh" userId="acf7f2a7-1119-454a-99ee-b7b1d8425230" providerId="ADAL" clId="{3FD4163B-D808-4EDB-8111-22F15735C387}" dt="2023-07-24T07:12:58.643" v="4856" actId="478"/>
          <ac:picMkLst>
            <pc:docMk/>
            <pc:sldMk cId="3660778314" sldId="1402"/>
            <ac:picMk id="42" creationId="{54F6FFFB-CB2B-EE7A-D6B8-24BC7B73A535}"/>
          </ac:picMkLst>
        </pc:picChg>
        <pc:picChg chg="add mod">
          <ac:chgData name="Nguyen Binh" userId="acf7f2a7-1119-454a-99ee-b7b1d8425230" providerId="ADAL" clId="{3FD4163B-D808-4EDB-8111-22F15735C387}" dt="2023-07-24T07:21:34.493" v="4997" actId="1076"/>
          <ac:picMkLst>
            <pc:docMk/>
            <pc:sldMk cId="3660778314" sldId="1402"/>
            <ac:picMk id="43" creationId="{EF78A4AF-2637-F3CF-A557-4A6036D592D6}"/>
          </ac:picMkLst>
        </pc:picChg>
        <pc:picChg chg="add mod">
          <ac:chgData name="Nguyen Binh" userId="acf7f2a7-1119-454a-99ee-b7b1d8425230" providerId="ADAL" clId="{3FD4163B-D808-4EDB-8111-22F15735C387}" dt="2023-07-24T07:19:18.844" v="4962" actId="14100"/>
          <ac:picMkLst>
            <pc:docMk/>
            <pc:sldMk cId="3660778314" sldId="1402"/>
            <ac:picMk id="48" creationId="{EB97165F-62D2-9D42-4047-B0615388566F}"/>
          </ac:picMkLst>
        </pc:picChg>
        <pc:picChg chg="add mod">
          <ac:chgData name="Nguyen Binh" userId="acf7f2a7-1119-454a-99ee-b7b1d8425230" providerId="ADAL" clId="{3FD4163B-D808-4EDB-8111-22F15735C387}" dt="2023-07-24T07:19:15.814" v="4961" actId="14100"/>
          <ac:picMkLst>
            <pc:docMk/>
            <pc:sldMk cId="3660778314" sldId="1402"/>
            <ac:picMk id="49" creationId="{D79FC656-6396-760B-88E2-EB4A943BDC4E}"/>
          </ac:picMkLst>
        </pc:picChg>
        <pc:cxnChg chg="add mod">
          <ac:chgData name="Nguyen Binh" userId="acf7f2a7-1119-454a-99ee-b7b1d8425230" providerId="ADAL" clId="{3FD4163B-D808-4EDB-8111-22F15735C387}" dt="2023-07-24T07:20:46.982" v="4975" actId="14100"/>
          <ac:cxnSpMkLst>
            <pc:docMk/>
            <pc:sldMk cId="3660778314" sldId="1402"/>
            <ac:cxnSpMk id="33" creationId="{9C6943D1-26EC-BD76-1AB9-6107D24C21AE}"/>
          </ac:cxnSpMkLst>
        </pc:cxnChg>
        <pc:cxnChg chg="add mod">
          <ac:chgData name="Nguyen Binh" userId="acf7f2a7-1119-454a-99ee-b7b1d8425230" providerId="ADAL" clId="{3FD4163B-D808-4EDB-8111-22F15735C387}" dt="2023-07-24T07:21:04.942" v="4976" actId="14100"/>
          <ac:cxnSpMkLst>
            <pc:docMk/>
            <pc:sldMk cId="3660778314" sldId="1402"/>
            <ac:cxnSpMk id="37" creationId="{8E8942C9-F5C3-24BA-D5D3-84A8AB8FAF60}"/>
          </ac:cxnSpMkLst>
        </pc:cxnChg>
        <pc:cxnChg chg="add mod">
          <ac:chgData name="Nguyen Binh" userId="acf7f2a7-1119-454a-99ee-b7b1d8425230" providerId="ADAL" clId="{3FD4163B-D808-4EDB-8111-22F15735C387}" dt="2023-07-24T07:21:45.030" v="5001" actId="1076"/>
          <ac:cxnSpMkLst>
            <pc:docMk/>
            <pc:sldMk cId="3660778314" sldId="1402"/>
            <ac:cxnSpMk id="45" creationId="{373127CF-3220-9143-1F66-5CE3788401C2}"/>
          </ac:cxnSpMkLst>
        </pc:cxnChg>
        <pc:cxnChg chg="add mod">
          <ac:chgData name="Nguyen Binh" userId="acf7f2a7-1119-454a-99ee-b7b1d8425230" providerId="ADAL" clId="{3FD4163B-D808-4EDB-8111-22F15735C387}" dt="2023-07-24T07:25:41.517" v="5394" actId="14100"/>
          <ac:cxnSpMkLst>
            <pc:docMk/>
            <pc:sldMk cId="3660778314" sldId="1402"/>
            <ac:cxnSpMk id="53" creationId="{6CB22CD6-3C7D-4D6B-F41D-9E44A81169F9}"/>
          </ac:cxnSpMkLst>
        </pc:cxnChg>
        <pc:cxnChg chg="add mod">
          <ac:chgData name="Nguyen Binh" userId="acf7f2a7-1119-454a-99ee-b7b1d8425230" providerId="ADAL" clId="{3FD4163B-D808-4EDB-8111-22F15735C387}" dt="2023-07-24T07:25:35.902" v="5393" actId="14100"/>
          <ac:cxnSpMkLst>
            <pc:docMk/>
            <pc:sldMk cId="3660778314" sldId="1402"/>
            <ac:cxnSpMk id="56" creationId="{EB5553A1-629D-DD24-90DE-28E43E100EBD}"/>
          </ac:cxnSpMkLst>
        </pc:cxnChg>
      </pc:sldChg>
      <pc:sldChg chg="addSp delSp modSp new del mod">
        <pc:chgData name="Nguyen Binh" userId="acf7f2a7-1119-454a-99ee-b7b1d8425230" providerId="ADAL" clId="{3FD4163B-D808-4EDB-8111-22F15735C387}" dt="2023-07-23T16:18:00.668" v="3415" actId="47"/>
        <pc:sldMkLst>
          <pc:docMk/>
          <pc:sldMk cId="3601936326" sldId="1403"/>
        </pc:sldMkLst>
        <pc:spChg chg="del">
          <ac:chgData name="Nguyen Binh" userId="acf7f2a7-1119-454a-99ee-b7b1d8425230" providerId="ADAL" clId="{3FD4163B-D808-4EDB-8111-22F15735C387}" dt="2023-07-23T11:01:00.433" v="2447" actId="478"/>
          <ac:spMkLst>
            <pc:docMk/>
            <pc:sldMk cId="3601936326" sldId="1403"/>
            <ac:spMk id="2" creationId="{94B44017-F631-EA4A-DBD0-5898225289FE}"/>
          </ac:spMkLst>
        </pc:spChg>
        <pc:spChg chg="mod">
          <ac:chgData name="Nguyen Binh" userId="acf7f2a7-1119-454a-99ee-b7b1d8425230" providerId="ADAL" clId="{3FD4163B-D808-4EDB-8111-22F15735C387}" dt="2023-07-23T08:52:36.641" v="1678" actId="20577"/>
          <ac:spMkLst>
            <pc:docMk/>
            <pc:sldMk cId="3601936326" sldId="1403"/>
            <ac:spMk id="3" creationId="{98210C6B-257E-E6C9-05D6-341F70E1380C}"/>
          </ac:spMkLst>
        </pc:spChg>
        <pc:picChg chg="add del mod modCrop">
          <ac:chgData name="Nguyen Binh" userId="acf7f2a7-1119-454a-99ee-b7b1d8425230" providerId="ADAL" clId="{3FD4163B-D808-4EDB-8111-22F15735C387}" dt="2023-07-23T11:01:47.009" v="2458" actId="21"/>
          <ac:picMkLst>
            <pc:docMk/>
            <pc:sldMk cId="3601936326" sldId="1403"/>
            <ac:picMk id="4" creationId="{E53CBDE7-A1B2-6C21-0BB3-8C66E9DD7013}"/>
          </ac:picMkLst>
        </pc:picChg>
      </pc:sldChg>
      <pc:sldChg chg="addSp delSp modSp new mod">
        <pc:chgData name="Nguyen Binh" userId="acf7f2a7-1119-454a-99ee-b7b1d8425230" providerId="ADAL" clId="{3FD4163B-D808-4EDB-8111-22F15735C387}" dt="2023-07-24T07:30:59.843" v="5469" actId="20577"/>
        <pc:sldMkLst>
          <pc:docMk/>
          <pc:sldMk cId="1232529231" sldId="1404"/>
        </pc:sldMkLst>
        <pc:spChg chg="del">
          <ac:chgData name="Nguyen Binh" userId="acf7f2a7-1119-454a-99ee-b7b1d8425230" providerId="ADAL" clId="{3FD4163B-D808-4EDB-8111-22F15735C387}" dt="2023-07-23T08:57:28.418" v="1760" actId="478"/>
          <ac:spMkLst>
            <pc:docMk/>
            <pc:sldMk cId="1232529231" sldId="1404"/>
            <ac:spMk id="2" creationId="{6D936BC2-C137-1F63-BFB6-DE618FC8AE76}"/>
          </ac:spMkLst>
        </pc:spChg>
        <pc:spChg chg="mod">
          <ac:chgData name="Nguyen Binh" userId="acf7f2a7-1119-454a-99ee-b7b1d8425230" providerId="ADAL" clId="{3FD4163B-D808-4EDB-8111-22F15735C387}" dt="2023-07-24T07:30:59.843" v="5469" actId="20577"/>
          <ac:spMkLst>
            <pc:docMk/>
            <pc:sldMk cId="1232529231" sldId="1404"/>
            <ac:spMk id="3" creationId="{230B6431-DE1C-FD92-6F87-709F73A9CF76}"/>
          </ac:spMkLst>
        </pc:spChg>
        <pc:picChg chg="add mod">
          <ac:chgData name="Nguyen Binh" userId="acf7f2a7-1119-454a-99ee-b7b1d8425230" providerId="ADAL" clId="{3FD4163B-D808-4EDB-8111-22F15735C387}" dt="2023-07-23T08:57:28.632" v="1761"/>
          <ac:picMkLst>
            <pc:docMk/>
            <pc:sldMk cId="1232529231" sldId="1404"/>
            <ac:picMk id="4" creationId="{70EDC9FC-9B94-FB7C-E654-736A21D78A2F}"/>
          </ac:picMkLst>
        </pc:picChg>
        <pc:picChg chg="add mod">
          <ac:chgData name="Nguyen Binh" userId="acf7f2a7-1119-454a-99ee-b7b1d8425230" providerId="ADAL" clId="{3FD4163B-D808-4EDB-8111-22F15735C387}" dt="2023-07-23T08:57:28.632" v="1761"/>
          <ac:picMkLst>
            <pc:docMk/>
            <pc:sldMk cId="1232529231" sldId="1404"/>
            <ac:picMk id="5" creationId="{CA69B7BD-80A9-C852-BEF6-D0D03E69BE8B}"/>
          </ac:picMkLst>
        </pc:picChg>
      </pc:sldChg>
      <pc:sldChg chg="addSp delSp modSp new mod modAnim">
        <pc:chgData name="Nguyen Binh" userId="acf7f2a7-1119-454a-99ee-b7b1d8425230" providerId="ADAL" clId="{3FD4163B-D808-4EDB-8111-22F15735C387}" dt="2023-07-26T11:42:55.179" v="9757" actId="1076"/>
        <pc:sldMkLst>
          <pc:docMk/>
          <pc:sldMk cId="2665727398" sldId="1405"/>
        </pc:sldMkLst>
        <pc:spChg chg="del">
          <ac:chgData name="Nguyen Binh" userId="acf7f2a7-1119-454a-99ee-b7b1d8425230" providerId="ADAL" clId="{3FD4163B-D808-4EDB-8111-22F15735C387}" dt="2023-07-23T09:13:28.261" v="1875" actId="478"/>
          <ac:spMkLst>
            <pc:docMk/>
            <pc:sldMk cId="2665727398" sldId="1405"/>
            <ac:spMk id="2" creationId="{E7D6AFE0-A33A-1025-F5DF-F614C7FCABAA}"/>
          </ac:spMkLst>
        </pc:spChg>
        <pc:spChg chg="mod">
          <ac:chgData name="Nguyen Binh" userId="acf7f2a7-1119-454a-99ee-b7b1d8425230" providerId="ADAL" clId="{3FD4163B-D808-4EDB-8111-22F15735C387}" dt="2023-07-25T10:12:46.056" v="8023" actId="20577"/>
          <ac:spMkLst>
            <pc:docMk/>
            <pc:sldMk cId="2665727398" sldId="1405"/>
            <ac:spMk id="3" creationId="{CED8401A-5D2D-F4B2-F9C9-48A853CE1200}"/>
          </ac:spMkLst>
        </pc:spChg>
        <pc:spChg chg="add mod">
          <ac:chgData name="Nguyen Binh" userId="acf7f2a7-1119-454a-99ee-b7b1d8425230" providerId="ADAL" clId="{3FD4163B-D808-4EDB-8111-22F15735C387}" dt="2023-07-26T11:42:55.179" v="9757" actId="1076"/>
          <ac:spMkLst>
            <pc:docMk/>
            <pc:sldMk cId="2665727398" sldId="1405"/>
            <ac:spMk id="7" creationId="{FBEAA063-1D91-33E0-C451-607107F35CE8}"/>
          </ac:spMkLst>
        </pc:spChg>
        <pc:graphicFrameChg chg="add del mod modGraphic">
          <ac:chgData name="Nguyen Binh" userId="acf7f2a7-1119-454a-99ee-b7b1d8425230" providerId="ADAL" clId="{3FD4163B-D808-4EDB-8111-22F15735C387}" dt="2023-07-23T09:20:46.387" v="1885" actId="21"/>
          <ac:graphicFrameMkLst>
            <pc:docMk/>
            <pc:sldMk cId="2665727398" sldId="1405"/>
            <ac:graphicFrameMk id="4" creationId="{C90060F1-E7C1-1AD0-B6E0-D41CD55B0990}"/>
          </ac:graphicFrameMkLst>
        </pc:graphicFrameChg>
        <pc:graphicFrameChg chg="add mod modGraphic">
          <ac:chgData name="Nguyen Binh" userId="acf7f2a7-1119-454a-99ee-b7b1d8425230" providerId="ADAL" clId="{3FD4163B-D808-4EDB-8111-22F15735C387}" dt="2023-07-26T11:42:52.515" v="9756" actId="1076"/>
          <ac:graphicFrameMkLst>
            <pc:docMk/>
            <pc:sldMk cId="2665727398" sldId="1405"/>
            <ac:graphicFrameMk id="6" creationId="{DEE661A1-5EC6-96D5-BAFF-683B7A33D79E}"/>
          </ac:graphicFrameMkLst>
        </pc:graphicFrameChg>
      </pc:sldChg>
      <pc:sldChg chg="modSp new del mod">
        <pc:chgData name="Nguyen Binh" userId="acf7f2a7-1119-454a-99ee-b7b1d8425230" providerId="ADAL" clId="{3FD4163B-D808-4EDB-8111-22F15735C387}" dt="2023-07-25T12:23:22.762" v="9008" actId="47"/>
        <pc:sldMkLst>
          <pc:docMk/>
          <pc:sldMk cId="2590606141" sldId="1406"/>
        </pc:sldMkLst>
        <pc:spChg chg="mod">
          <ac:chgData name="Nguyen Binh" userId="acf7f2a7-1119-454a-99ee-b7b1d8425230" providerId="ADAL" clId="{3FD4163B-D808-4EDB-8111-22F15735C387}" dt="2023-07-23T08:54:11.934" v="1704" actId="20577"/>
          <ac:spMkLst>
            <pc:docMk/>
            <pc:sldMk cId="2590606141" sldId="1406"/>
            <ac:spMk id="3" creationId="{BD3F8DD4-B558-DFF0-D955-98F3BB4027BB}"/>
          </ac:spMkLst>
        </pc:spChg>
      </pc:sldChg>
      <pc:sldChg chg="modSp new del mod">
        <pc:chgData name="Nguyen Binh" userId="acf7f2a7-1119-454a-99ee-b7b1d8425230" providerId="ADAL" clId="{3FD4163B-D808-4EDB-8111-22F15735C387}" dt="2023-07-23T08:54:06.982" v="1692" actId="680"/>
        <pc:sldMkLst>
          <pc:docMk/>
          <pc:sldMk cId="3794046662" sldId="1406"/>
        </pc:sldMkLst>
        <pc:spChg chg="mod">
          <ac:chgData name="Nguyen Binh" userId="acf7f2a7-1119-454a-99ee-b7b1d8425230" providerId="ADAL" clId="{3FD4163B-D808-4EDB-8111-22F15735C387}" dt="2023-07-23T08:54:05.397" v="1691"/>
          <ac:spMkLst>
            <pc:docMk/>
            <pc:sldMk cId="3794046662" sldId="1406"/>
            <ac:spMk id="3" creationId="{F39ADB7C-1C9E-CB08-C5FE-7E2B66388A76}"/>
          </ac:spMkLst>
        </pc:spChg>
      </pc:sldChg>
      <pc:sldChg chg="modSp new del mod ord">
        <pc:chgData name="Nguyen Binh" userId="acf7f2a7-1119-454a-99ee-b7b1d8425230" providerId="ADAL" clId="{3FD4163B-D808-4EDB-8111-22F15735C387}" dt="2023-07-23T19:10:42.868" v="4365" actId="47"/>
        <pc:sldMkLst>
          <pc:docMk/>
          <pc:sldMk cId="3910827412" sldId="1407"/>
        </pc:sldMkLst>
        <pc:spChg chg="mod">
          <ac:chgData name="Nguyen Binh" userId="acf7f2a7-1119-454a-99ee-b7b1d8425230" providerId="ADAL" clId="{3FD4163B-D808-4EDB-8111-22F15735C387}" dt="2023-07-23T08:55:28.248" v="1710" actId="20577"/>
          <ac:spMkLst>
            <pc:docMk/>
            <pc:sldMk cId="3910827412" sldId="1407"/>
            <ac:spMk id="3" creationId="{868FE59F-EC83-7BF7-8203-652C7B39A3A3}"/>
          </ac:spMkLst>
        </pc:spChg>
      </pc:sldChg>
      <pc:sldChg chg="modSp new mod">
        <pc:chgData name="Nguyen Binh" userId="acf7f2a7-1119-454a-99ee-b7b1d8425230" providerId="ADAL" clId="{3FD4163B-D808-4EDB-8111-22F15735C387}" dt="2023-07-25T10:12:30.698" v="7976" actId="2711"/>
        <pc:sldMkLst>
          <pc:docMk/>
          <pc:sldMk cId="3430358424" sldId="1408"/>
        </pc:sldMkLst>
        <pc:spChg chg="mod">
          <ac:chgData name="Nguyen Binh" userId="acf7f2a7-1119-454a-99ee-b7b1d8425230" providerId="ADAL" clId="{3FD4163B-D808-4EDB-8111-22F15735C387}" dt="2023-07-23T11:25:45.775" v="3070" actId="14100"/>
          <ac:spMkLst>
            <pc:docMk/>
            <pc:sldMk cId="3430358424" sldId="1408"/>
            <ac:spMk id="2" creationId="{A53F74CF-01A1-B4DA-EF58-54D29E43A846}"/>
          </ac:spMkLst>
        </pc:spChg>
        <pc:spChg chg="mod">
          <ac:chgData name="Nguyen Binh" userId="acf7f2a7-1119-454a-99ee-b7b1d8425230" providerId="ADAL" clId="{3FD4163B-D808-4EDB-8111-22F15735C387}" dt="2023-07-25T10:12:30.698" v="7976" actId="2711"/>
          <ac:spMkLst>
            <pc:docMk/>
            <pc:sldMk cId="3430358424" sldId="1408"/>
            <ac:spMk id="3" creationId="{183C1BC2-892D-F35E-22EB-2713538B8BFE}"/>
          </ac:spMkLst>
        </pc:spChg>
      </pc:sldChg>
      <pc:sldChg chg="modSp new mod">
        <pc:chgData name="Nguyen Binh" userId="acf7f2a7-1119-454a-99ee-b7b1d8425230" providerId="ADAL" clId="{3FD4163B-D808-4EDB-8111-22F15735C387}" dt="2023-07-23T11:31:00.442" v="3239" actId="20577"/>
        <pc:sldMkLst>
          <pc:docMk/>
          <pc:sldMk cId="1936766799" sldId="1409"/>
        </pc:sldMkLst>
        <pc:spChg chg="mod">
          <ac:chgData name="Nguyen Binh" userId="acf7f2a7-1119-454a-99ee-b7b1d8425230" providerId="ADAL" clId="{3FD4163B-D808-4EDB-8111-22F15735C387}" dt="2023-07-23T11:31:00.442" v="3239" actId="20577"/>
          <ac:spMkLst>
            <pc:docMk/>
            <pc:sldMk cId="1936766799" sldId="1409"/>
            <ac:spMk id="2" creationId="{75BC3776-BE1D-B55E-0B5D-42F361FA9338}"/>
          </ac:spMkLst>
        </pc:spChg>
        <pc:spChg chg="mod">
          <ac:chgData name="Nguyen Binh" userId="acf7f2a7-1119-454a-99ee-b7b1d8425230" providerId="ADAL" clId="{3FD4163B-D808-4EDB-8111-22F15735C387}" dt="2023-07-23T08:56:39.333" v="1753" actId="20577"/>
          <ac:spMkLst>
            <pc:docMk/>
            <pc:sldMk cId="1936766799" sldId="1409"/>
            <ac:spMk id="3" creationId="{3F3A8FB4-6EA0-531C-9DF2-96A3D6B40638}"/>
          </ac:spMkLst>
        </pc:spChg>
      </pc:sldChg>
      <pc:sldChg chg="addSp delSp modSp new mod ord modAnim">
        <pc:chgData name="Nguyen Binh" userId="acf7f2a7-1119-454a-99ee-b7b1d8425230" providerId="ADAL" clId="{3FD4163B-D808-4EDB-8111-22F15735C387}" dt="2023-07-25T09:26:55.519" v="7259" actId="1076"/>
        <pc:sldMkLst>
          <pc:docMk/>
          <pc:sldMk cId="1132922134" sldId="1410"/>
        </pc:sldMkLst>
        <pc:spChg chg="del">
          <ac:chgData name="Nguyen Binh" userId="acf7f2a7-1119-454a-99ee-b7b1d8425230" providerId="ADAL" clId="{3FD4163B-D808-4EDB-8111-22F15735C387}" dt="2023-07-23T08:57:00.377" v="1757" actId="478"/>
          <ac:spMkLst>
            <pc:docMk/>
            <pc:sldMk cId="1132922134" sldId="1410"/>
            <ac:spMk id="2" creationId="{1F0F6ACE-B114-1F1A-5238-9E6A26441736}"/>
          </ac:spMkLst>
        </pc:spChg>
        <pc:spChg chg="mod">
          <ac:chgData name="Nguyen Binh" userId="acf7f2a7-1119-454a-99ee-b7b1d8425230" providerId="ADAL" clId="{3FD4163B-D808-4EDB-8111-22F15735C387}" dt="2023-07-24T07:45:43.912" v="5668" actId="20577"/>
          <ac:spMkLst>
            <pc:docMk/>
            <pc:sldMk cId="1132922134" sldId="1410"/>
            <ac:spMk id="3" creationId="{92777124-03AE-E92A-7738-52BF318DBDB6}"/>
          </ac:spMkLst>
        </pc:spChg>
        <pc:spChg chg="add mod">
          <ac:chgData name="Nguyen Binh" userId="acf7f2a7-1119-454a-99ee-b7b1d8425230" providerId="ADAL" clId="{3FD4163B-D808-4EDB-8111-22F15735C387}" dt="2023-07-25T09:25:49.831" v="7249" actId="1076"/>
          <ac:spMkLst>
            <pc:docMk/>
            <pc:sldMk cId="1132922134" sldId="1410"/>
            <ac:spMk id="4" creationId="{EA97F868-E7BF-0DCD-9D15-F193CB93B55D}"/>
          </ac:spMkLst>
        </pc:spChg>
        <pc:spChg chg="add mod">
          <ac:chgData name="Nguyen Binh" userId="acf7f2a7-1119-454a-99ee-b7b1d8425230" providerId="ADAL" clId="{3FD4163B-D808-4EDB-8111-22F15735C387}" dt="2023-07-23T08:57:16.215" v="1758"/>
          <ac:spMkLst>
            <pc:docMk/>
            <pc:sldMk cId="1132922134" sldId="1410"/>
            <ac:spMk id="5" creationId="{FE229ADF-8CBF-E361-4118-EA5E57F96CFC}"/>
          </ac:spMkLst>
        </pc:spChg>
        <pc:spChg chg="add mod">
          <ac:chgData name="Nguyen Binh" userId="acf7f2a7-1119-454a-99ee-b7b1d8425230" providerId="ADAL" clId="{3FD4163B-D808-4EDB-8111-22F15735C387}" dt="2023-07-23T08:57:16.215" v="1758"/>
          <ac:spMkLst>
            <pc:docMk/>
            <pc:sldMk cId="1132922134" sldId="1410"/>
            <ac:spMk id="6" creationId="{5CB3FB99-E0E6-3DBF-4093-BAAD4EAED861}"/>
          </ac:spMkLst>
        </pc:spChg>
        <pc:spChg chg="add mod">
          <ac:chgData name="Nguyen Binh" userId="acf7f2a7-1119-454a-99ee-b7b1d8425230" providerId="ADAL" clId="{3FD4163B-D808-4EDB-8111-22F15735C387}" dt="2023-07-25T09:25:47.064" v="7248" actId="1076"/>
          <ac:spMkLst>
            <pc:docMk/>
            <pc:sldMk cId="1132922134" sldId="1410"/>
            <ac:spMk id="7" creationId="{8A9AFEF6-18DC-2793-AE55-D38F7A75269C}"/>
          </ac:spMkLst>
        </pc:spChg>
        <pc:spChg chg="add mod">
          <ac:chgData name="Nguyen Binh" userId="acf7f2a7-1119-454a-99ee-b7b1d8425230" providerId="ADAL" clId="{3FD4163B-D808-4EDB-8111-22F15735C387}" dt="2023-07-23T08:57:16.215" v="1758"/>
          <ac:spMkLst>
            <pc:docMk/>
            <pc:sldMk cId="1132922134" sldId="1410"/>
            <ac:spMk id="7" creationId="{F6594B7F-BB93-C406-2D86-C589F08B1EBF}"/>
          </ac:spMkLst>
        </pc:spChg>
        <pc:spChg chg="add mod">
          <ac:chgData name="Nguyen Binh" userId="acf7f2a7-1119-454a-99ee-b7b1d8425230" providerId="ADAL" clId="{3FD4163B-D808-4EDB-8111-22F15735C387}" dt="2023-07-23T08:57:16.215" v="1758"/>
          <ac:spMkLst>
            <pc:docMk/>
            <pc:sldMk cId="1132922134" sldId="1410"/>
            <ac:spMk id="8" creationId="{C3BA30CE-989D-9EA7-B92A-26C835A270A2}"/>
          </ac:spMkLst>
        </pc:spChg>
        <pc:spChg chg="add del mod">
          <ac:chgData name="Nguyen Binh" userId="acf7f2a7-1119-454a-99ee-b7b1d8425230" providerId="ADAL" clId="{3FD4163B-D808-4EDB-8111-22F15735C387}" dt="2023-07-25T09:19:01.627" v="6509"/>
          <ac:spMkLst>
            <pc:docMk/>
            <pc:sldMk cId="1132922134" sldId="1410"/>
            <ac:spMk id="9" creationId="{6D0B0E8E-AF3C-67D7-B0E4-8952D1090A0E}"/>
          </ac:spMkLst>
        </pc:spChg>
        <pc:spChg chg="add del mod">
          <ac:chgData name="Nguyen Binh" userId="acf7f2a7-1119-454a-99ee-b7b1d8425230" providerId="ADAL" clId="{3FD4163B-D808-4EDB-8111-22F15735C387}" dt="2023-07-24T07:45:26.304" v="5659" actId="21"/>
          <ac:spMkLst>
            <pc:docMk/>
            <pc:sldMk cId="1132922134" sldId="1410"/>
            <ac:spMk id="10" creationId="{03E3765C-1C09-0FDD-1DE8-C07AFF5B8ACB}"/>
          </ac:spMkLst>
        </pc:spChg>
        <pc:spChg chg="add mod">
          <ac:chgData name="Nguyen Binh" userId="acf7f2a7-1119-454a-99ee-b7b1d8425230" providerId="ADAL" clId="{3FD4163B-D808-4EDB-8111-22F15735C387}" dt="2023-07-25T09:26:55.519" v="7259" actId="1076"/>
          <ac:spMkLst>
            <pc:docMk/>
            <pc:sldMk cId="1132922134" sldId="1410"/>
            <ac:spMk id="10" creationId="{3AC3C781-4E6F-A115-C85E-339B2E0665CF}"/>
          </ac:spMkLst>
        </pc:spChg>
        <pc:spChg chg="add del mod">
          <ac:chgData name="Nguyen Binh" userId="acf7f2a7-1119-454a-99ee-b7b1d8425230" providerId="ADAL" clId="{3FD4163B-D808-4EDB-8111-22F15735C387}" dt="2023-07-25T09:23:02.320" v="6926" actId="478"/>
          <ac:spMkLst>
            <pc:docMk/>
            <pc:sldMk cId="1132922134" sldId="1410"/>
            <ac:spMk id="11" creationId="{071922D7-1896-6631-8E65-9257887970EF}"/>
          </ac:spMkLst>
        </pc:spChg>
        <pc:spChg chg="add mod">
          <ac:chgData name="Nguyen Binh" userId="acf7f2a7-1119-454a-99ee-b7b1d8425230" providerId="ADAL" clId="{3FD4163B-D808-4EDB-8111-22F15735C387}" dt="2023-07-25T09:25:35.264" v="7244" actId="1076"/>
          <ac:spMkLst>
            <pc:docMk/>
            <pc:sldMk cId="1132922134" sldId="1410"/>
            <ac:spMk id="12" creationId="{88B93635-7489-D2E0-B254-E2DCC52AE694}"/>
          </ac:spMkLst>
        </pc:spChg>
        <pc:spChg chg="add mod">
          <ac:chgData name="Nguyen Binh" userId="acf7f2a7-1119-454a-99ee-b7b1d8425230" providerId="ADAL" clId="{3FD4163B-D808-4EDB-8111-22F15735C387}" dt="2023-07-25T09:25:39.199" v="7245" actId="1076"/>
          <ac:spMkLst>
            <pc:docMk/>
            <pc:sldMk cId="1132922134" sldId="1410"/>
            <ac:spMk id="13" creationId="{805C0509-FAB8-073F-CD6A-D68790705D85}"/>
          </ac:spMkLst>
        </pc:spChg>
        <pc:spChg chg="add mod">
          <ac:chgData name="Nguyen Binh" userId="acf7f2a7-1119-454a-99ee-b7b1d8425230" providerId="ADAL" clId="{3FD4163B-D808-4EDB-8111-22F15735C387}" dt="2023-07-23T08:57:16.215" v="1758"/>
          <ac:spMkLst>
            <pc:docMk/>
            <pc:sldMk cId="1132922134" sldId="1410"/>
            <ac:spMk id="13" creationId="{C9AA5173-2973-3E4F-2A78-27516CCA878D}"/>
          </ac:spMkLst>
        </pc:spChg>
        <pc:spChg chg="add mod">
          <ac:chgData name="Nguyen Binh" userId="acf7f2a7-1119-454a-99ee-b7b1d8425230" providerId="ADAL" clId="{3FD4163B-D808-4EDB-8111-22F15735C387}" dt="2023-07-23T08:57:16.215" v="1758"/>
          <ac:spMkLst>
            <pc:docMk/>
            <pc:sldMk cId="1132922134" sldId="1410"/>
            <ac:spMk id="14" creationId="{9D63613B-7BEE-EDF6-34D8-AE9E2901EA73}"/>
          </ac:spMkLst>
        </pc:spChg>
        <pc:graphicFrameChg chg="add mod">
          <ac:chgData name="Nguyen Binh" userId="acf7f2a7-1119-454a-99ee-b7b1d8425230" providerId="ADAL" clId="{3FD4163B-D808-4EDB-8111-22F15735C387}" dt="2023-07-23T08:57:16.215" v="1758"/>
          <ac:graphicFrameMkLst>
            <pc:docMk/>
            <pc:sldMk cId="1132922134" sldId="1410"/>
            <ac:graphicFrameMk id="11" creationId="{431A392D-8081-8BB9-017C-0BD6A71C7DF2}"/>
          </ac:graphicFrameMkLst>
        </pc:graphicFrameChg>
        <pc:picChg chg="add del mod">
          <ac:chgData name="Nguyen Binh" userId="acf7f2a7-1119-454a-99ee-b7b1d8425230" providerId="ADAL" clId="{3FD4163B-D808-4EDB-8111-22F15735C387}" dt="2023-07-25T09:18:08.892" v="6497" actId="478"/>
          <ac:picMkLst>
            <pc:docMk/>
            <pc:sldMk cId="1132922134" sldId="1410"/>
            <ac:picMk id="2" creationId="{3510AE11-F934-72A0-D4B9-E3CD65DFFDDF}"/>
          </ac:picMkLst>
        </pc:picChg>
        <pc:picChg chg="add del mod ord">
          <ac:chgData name="Nguyen Binh" userId="acf7f2a7-1119-454a-99ee-b7b1d8425230" providerId="ADAL" clId="{3FD4163B-D808-4EDB-8111-22F15735C387}" dt="2023-07-24T07:45:19.675" v="5656" actId="21"/>
          <ac:picMkLst>
            <pc:docMk/>
            <pc:sldMk cId="1132922134" sldId="1410"/>
            <ac:picMk id="2" creationId="{CBCD41AB-09B2-ED23-3E27-934DAE86FDC0}"/>
          </ac:picMkLst>
        </pc:picChg>
        <pc:picChg chg="add del mod">
          <ac:chgData name="Nguyen Binh" userId="acf7f2a7-1119-454a-99ee-b7b1d8425230" providerId="ADAL" clId="{3FD4163B-D808-4EDB-8111-22F15735C387}" dt="2023-07-24T07:39:42.070" v="5521" actId="478"/>
          <ac:picMkLst>
            <pc:docMk/>
            <pc:sldMk cId="1132922134" sldId="1410"/>
            <ac:picMk id="4" creationId="{9090D529-D2DA-B3C1-C332-4CD7EF9CA2F3}"/>
          </ac:picMkLst>
        </pc:picChg>
        <pc:picChg chg="add mod">
          <ac:chgData name="Nguyen Binh" userId="acf7f2a7-1119-454a-99ee-b7b1d8425230" providerId="ADAL" clId="{3FD4163B-D808-4EDB-8111-22F15735C387}" dt="2023-07-25T09:25:35.264" v="7244" actId="1076"/>
          <ac:picMkLst>
            <pc:docMk/>
            <pc:sldMk cId="1132922134" sldId="1410"/>
            <ac:picMk id="5" creationId="{5333EBDF-F38E-BC46-1D41-BCDE30051D98}"/>
          </ac:picMkLst>
        </pc:picChg>
        <pc:picChg chg="add del mod">
          <ac:chgData name="Nguyen Binh" userId="acf7f2a7-1119-454a-99ee-b7b1d8425230" providerId="ADAL" clId="{3FD4163B-D808-4EDB-8111-22F15735C387}" dt="2023-07-24T07:45:16.590" v="5654" actId="21"/>
          <ac:picMkLst>
            <pc:docMk/>
            <pc:sldMk cId="1132922134" sldId="1410"/>
            <ac:picMk id="5" creationId="{5F6D14CB-3062-2E43-0D51-1E0B71D7731C}"/>
          </ac:picMkLst>
        </pc:picChg>
        <pc:picChg chg="add del mod">
          <ac:chgData name="Nguyen Binh" userId="acf7f2a7-1119-454a-99ee-b7b1d8425230" providerId="ADAL" clId="{3FD4163B-D808-4EDB-8111-22F15735C387}" dt="2023-07-24T07:45:09.445" v="5650" actId="21"/>
          <ac:picMkLst>
            <pc:docMk/>
            <pc:sldMk cId="1132922134" sldId="1410"/>
            <ac:picMk id="6" creationId="{EB68B7B8-ABE8-04CC-2935-05D4D3D3D369}"/>
          </ac:picMkLst>
        </pc:picChg>
        <pc:picChg chg="add del mod">
          <ac:chgData name="Nguyen Binh" userId="acf7f2a7-1119-454a-99ee-b7b1d8425230" providerId="ADAL" clId="{3FD4163B-D808-4EDB-8111-22F15735C387}" dt="2023-07-24T07:40:47.460" v="5524" actId="478"/>
          <ac:picMkLst>
            <pc:docMk/>
            <pc:sldMk cId="1132922134" sldId="1410"/>
            <ac:picMk id="7" creationId="{1CC6AA32-3496-B8F5-6289-8A0AB48A97DE}"/>
          </ac:picMkLst>
        </pc:picChg>
        <pc:picChg chg="add mod ord">
          <ac:chgData name="Nguyen Binh" userId="acf7f2a7-1119-454a-99ee-b7b1d8425230" providerId="ADAL" clId="{3FD4163B-D808-4EDB-8111-22F15735C387}" dt="2023-07-25T09:25:28.375" v="7243" actId="1076"/>
          <ac:picMkLst>
            <pc:docMk/>
            <pc:sldMk cId="1132922134" sldId="1410"/>
            <ac:picMk id="8" creationId="{DDB1F3CA-8ED5-B13B-BF5C-57340DFB6B7A}"/>
          </ac:picMkLst>
        </pc:picChg>
        <pc:picChg chg="add del mod">
          <ac:chgData name="Nguyen Binh" userId="acf7f2a7-1119-454a-99ee-b7b1d8425230" providerId="ADAL" clId="{3FD4163B-D808-4EDB-8111-22F15735C387}" dt="2023-07-24T07:45:37.015" v="5663" actId="478"/>
          <ac:picMkLst>
            <pc:docMk/>
            <pc:sldMk cId="1132922134" sldId="1410"/>
            <ac:picMk id="11" creationId="{55CBBCBB-4B33-C51B-881C-FBBCF6AA6F39}"/>
          </ac:picMkLst>
        </pc:picChg>
        <pc:cxnChg chg="add mod">
          <ac:chgData name="Nguyen Binh" userId="acf7f2a7-1119-454a-99ee-b7b1d8425230" providerId="ADAL" clId="{3FD4163B-D808-4EDB-8111-22F15735C387}" dt="2023-07-23T08:57:16.215" v="1758"/>
          <ac:cxnSpMkLst>
            <pc:docMk/>
            <pc:sldMk cId="1132922134" sldId="1410"/>
            <ac:cxnSpMk id="9" creationId="{CB51F50B-ABB3-882D-ED0A-B027B859C45A}"/>
          </ac:cxnSpMkLst>
        </pc:cxnChg>
        <pc:cxnChg chg="add mod">
          <ac:chgData name="Nguyen Binh" userId="acf7f2a7-1119-454a-99ee-b7b1d8425230" providerId="ADAL" clId="{3FD4163B-D808-4EDB-8111-22F15735C387}" dt="2023-07-23T08:57:16.215" v="1758"/>
          <ac:cxnSpMkLst>
            <pc:docMk/>
            <pc:sldMk cId="1132922134" sldId="1410"/>
            <ac:cxnSpMk id="10" creationId="{733A8967-2205-3F31-14AF-2996ED012CAD}"/>
          </ac:cxnSpMkLst>
        </pc:cxnChg>
        <pc:cxnChg chg="add mod">
          <ac:chgData name="Nguyen Binh" userId="acf7f2a7-1119-454a-99ee-b7b1d8425230" providerId="ADAL" clId="{3FD4163B-D808-4EDB-8111-22F15735C387}" dt="2023-07-23T08:57:16.215" v="1758"/>
          <ac:cxnSpMkLst>
            <pc:docMk/>
            <pc:sldMk cId="1132922134" sldId="1410"/>
            <ac:cxnSpMk id="12" creationId="{D4F325B1-989C-9241-86FD-180B3064D4D4}"/>
          </ac:cxnSpMkLst>
        </pc:cxnChg>
      </pc:sldChg>
      <pc:sldChg chg="addSp delSp modSp add mod ord modAnim">
        <pc:chgData name="Nguyen Binh" userId="acf7f2a7-1119-454a-99ee-b7b1d8425230" providerId="ADAL" clId="{3FD4163B-D808-4EDB-8111-22F15735C387}" dt="2023-07-25T10:17:02.591" v="8111" actId="1076"/>
        <pc:sldMkLst>
          <pc:docMk/>
          <pc:sldMk cId="3147655989" sldId="1411"/>
        </pc:sldMkLst>
        <pc:spChg chg="add mod">
          <ac:chgData name="Nguyen Binh" userId="acf7f2a7-1119-454a-99ee-b7b1d8425230" providerId="ADAL" clId="{3FD4163B-D808-4EDB-8111-22F15735C387}" dt="2023-07-25T10:04:16.232" v="7948" actId="14100"/>
          <ac:spMkLst>
            <pc:docMk/>
            <pc:sldMk cId="3147655989" sldId="1411"/>
            <ac:spMk id="2" creationId="{E7005C28-3A82-E125-FE3E-BFB54CB7BB82}"/>
          </ac:spMkLst>
        </pc:spChg>
        <pc:spChg chg="del">
          <ac:chgData name="Nguyen Binh" userId="acf7f2a7-1119-454a-99ee-b7b1d8425230" providerId="ADAL" clId="{3FD4163B-D808-4EDB-8111-22F15735C387}" dt="2023-07-23T09:13:09.217" v="1874" actId="478"/>
          <ac:spMkLst>
            <pc:docMk/>
            <pc:sldMk cId="3147655989" sldId="1411"/>
            <ac:spMk id="2" creationId="{E7D6AFE0-A33A-1025-F5DF-F614C7FCABAA}"/>
          </ac:spMkLst>
        </pc:spChg>
        <pc:spChg chg="mod">
          <ac:chgData name="Nguyen Binh" userId="acf7f2a7-1119-454a-99ee-b7b1d8425230" providerId="ADAL" clId="{3FD4163B-D808-4EDB-8111-22F15735C387}" dt="2023-07-23T09:27:28.125" v="1983" actId="14100"/>
          <ac:spMkLst>
            <pc:docMk/>
            <pc:sldMk cId="3147655989" sldId="1411"/>
            <ac:spMk id="3" creationId="{CED8401A-5D2D-F4B2-F9C9-48A853CE1200}"/>
          </ac:spMkLst>
        </pc:spChg>
        <pc:spChg chg="add mod">
          <ac:chgData name="Nguyen Binh" userId="acf7f2a7-1119-454a-99ee-b7b1d8425230" providerId="ADAL" clId="{3FD4163B-D808-4EDB-8111-22F15735C387}" dt="2023-07-25T09:59:42.719" v="7875" actId="1076"/>
          <ac:spMkLst>
            <pc:docMk/>
            <pc:sldMk cId="3147655989" sldId="1411"/>
            <ac:spMk id="11" creationId="{07C74927-62BC-26B3-E403-B35573E529B2}"/>
          </ac:spMkLst>
        </pc:spChg>
        <pc:spChg chg="add del mod">
          <ac:chgData name="Nguyen Binh" userId="acf7f2a7-1119-454a-99ee-b7b1d8425230" providerId="ADAL" clId="{3FD4163B-D808-4EDB-8111-22F15735C387}" dt="2023-07-23T10:27:59.664" v="2039" actId="478"/>
          <ac:spMkLst>
            <pc:docMk/>
            <pc:sldMk cId="3147655989" sldId="1411"/>
            <ac:spMk id="17" creationId="{AD383D86-4BAF-C1B1-9A39-756F859A6A38}"/>
          </ac:spMkLst>
        </pc:spChg>
        <pc:spChg chg="add mod">
          <ac:chgData name="Nguyen Binh" userId="acf7f2a7-1119-454a-99ee-b7b1d8425230" providerId="ADAL" clId="{3FD4163B-D808-4EDB-8111-22F15735C387}" dt="2023-07-25T09:59:56.034" v="7877" actId="1076"/>
          <ac:spMkLst>
            <pc:docMk/>
            <pc:sldMk cId="3147655989" sldId="1411"/>
            <ac:spMk id="18" creationId="{E740A192-D955-F9E2-4AD7-92B1CC5B8DF8}"/>
          </ac:spMkLst>
        </pc:spChg>
        <pc:spChg chg="add mod">
          <ac:chgData name="Nguyen Binh" userId="acf7f2a7-1119-454a-99ee-b7b1d8425230" providerId="ADAL" clId="{3FD4163B-D808-4EDB-8111-22F15735C387}" dt="2023-07-25T09:59:56.034" v="7877" actId="1076"/>
          <ac:spMkLst>
            <pc:docMk/>
            <pc:sldMk cId="3147655989" sldId="1411"/>
            <ac:spMk id="19" creationId="{E8439E58-9D40-5107-26D4-D58ADE77C55C}"/>
          </ac:spMkLst>
        </pc:spChg>
        <pc:spChg chg="add mod">
          <ac:chgData name="Nguyen Binh" userId="acf7f2a7-1119-454a-99ee-b7b1d8425230" providerId="ADAL" clId="{3FD4163B-D808-4EDB-8111-22F15735C387}" dt="2023-07-25T09:59:56.034" v="7877" actId="1076"/>
          <ac:spMkLst>
            <pc:docMk/>
            <pc:sldMk cId="3147655989" sldId="1411"/>
            <ac:spMk id="20" creationId="{62D14021-D5E8-4423-21DA-FD7F8B2B660E}"/>
          </ac:spMkLst>
        </pc:spChg>
        <pc:spChg chg="add mod">
          <ac:chgData name="Nguyen Binh" userId="acf7f2a7-1119-454a-99ee-b7b1d8425230" providerId="ADAL" clId="{3FD4163B-D808-4EDB-8111-22F15735C387}" dt="2023-07-25T10:01:48.637" v="7898" actId="5793"/>
          <ac:spMkLst>
            <pc:docMk/>
            <pc:sldMk cId="3147655989" sldId="1411"/>
            <ac:spMk id="48" creationId="{E96B3562-9282-C993-6648-832DA184AC80}"/>
          </ac:spMkLst>
        </pc:spChg>
        <pc:spChg chg="add mod">
          <ac:chgData name="Nguyen Binh" userId="acf7f2a7-1119-454a-99ee-b7b1d8425230" providerId="ADAL" clId="{3FD4163B-D808-4EDB-8111-22F15735C387}" dt="2023-07-25T10:17:02.591" v="8111" actId="1076"/>
          <ac:spMkLst>
            <pc:docMk/>
            <pc:sldMk cId="3147655989" sldId="1411"/>
            <ac:spMk id="51" creationId="{2412B696-B474-DF96-8D80-28F2F9C8D454}"/>
          </ac:spMkLst>
        </pc:spChg>
        <pc:spChg chg="add mod">
          <ac:chgData name="Nguyen Binh" userId="acf7f2a7-1119-454a-99ee-b7b1d8425230" providerId="ADAL" clId="{3FD4163B-D808-4EDB-8111-22F15735C387}" dt="2023-07-25T09:59:56.034" v="7877" actId="1076"/>
          <ac:spMkLst>
            <pc:docMk/>
            <pc:sldMk cId="3147655989" sldId="1411"/>
            <ac:spMk id="52" creationId="{2C283FDC-8DAD-44C3-E7DF-CD8E61F58835}"/>
          </ac:spMkLst>
        </pc:spChg>
        <pc:spChg chg="add mod">
          <ac:chgData name="Nguyen Binh" userId="acf7f2a7-1119-454a-99ee-b7b1d8425230" providerId="ADAL" clId="{3FD4163B-D808-4EDB-8111-22F15735C387}" dt="2023-07-25T09:59:56.034" v="7877" actId="1076"/>
          <ac:spMkLst>
            <pc:docMk/>
            <pc:sldMk cId="3147655989" sldId="1411"/>
            <ac:spMk id="53" creationId="{7CB6D23F-0A48-3156-F8B5-CC61B7D60353}"/>
          </ac:spMkLst>
        </pc:spChg>
        <pc:graphicFrameChg chg="add del mod modGraphic">
          <ac:chgData name="Nguyen Binh" userId="acf7f2a7-1119-454a-99ee-b7b1d8425230" providerId="ADAL" clId="{3FD4163B-D808-4EDB-8111-22F15735C387}" dt="2023-07-23T10:22:39.316" v="1992" actId="478"/>
          <ac:graphicFrameMkLst>
            <pc:docMk/>
            <pc:sldMk cId="3147655989" sldId="1411"/>
            <ac:graphicFrameMk id="4" creationId="{F359B201-9EE5-D780-826F-AAD554DCF930}"/>
          </ac:graphicFrameMkLst>
        </pc:graphicFrameChg>
        <pc:picChg chg="add del mod">
          <ac:chgData name="Nguyen Binh" userId="acf7f2a7-1119-454a-99ee-b7b1d8425230" providerId="ADAL" clId="{3FD4163B-D808-4EDB-8111-22F15735C387}" dt="2023-07-23T09:24:12.376" v="1935" actId="478"/>
          <ac:picMkLst>
            <pc:docMk/>
            <pc:sldMk cId="3147655989" sldId="1411"/>
            <ac:picMk id="6" creationId="{69B38378-597B-D5F8-BDD6-EE02B0344D14}"/>
          </ac:picMkLst>
        </pc:picChg>
        <pc:picChg chg="add del mod">
          <ac:chgData name="Nguyen Binh" userId="acf7f2a7-1119-454a-99ee-b7b1d8425230" providerId="ADAL" clId="{3FD4163B-D808-4EDB-8111-22F15735C387}" dt="2023-07-23T09:27:48.274" v="1986" actId="478"/>
          <ac:picMkLst>
            <pc:docMk/>
            <pc:sldMk cId="3147655989" sldId="1411"/>
            <ac:picMk id="8" creationId="{F484D17B-542B-56B6-3F08-B6D9F8C39CA6}"/>
          </ac:picMkLst>
        </pc:picChg>
        <pc:picChg chg="add del mod">
          <ac:chgData name="Nguyen Binh" userId="acf7f2a7-1119-454a-99ee-b7b1d8425230" providerId="ADAL" clId="{3FD4163B-D808-4EDB-8111-22F15735C387}" dt="2023-07-23T10:23:23.384" v="1993" actId="478"/>
          <ac:picMkLst>
            <pc:docMk/>
            <pc:sldMk cId="3147655989" sldId="1411"/>
            <ac:picMk id="9" creationId="{D56EB1EC-E302-41D2-622B-7CC544511777}"/>
          </ac:picMkLst>
        </pc:picChg>
        <pc:picChg chg="add del mod">
          <ac:chgData name="Nguyen Binh" userId="acf7f2a7-1119-454a-99ee-b7b1d8425230" providerId="ADAL" clId="{3FD4163B-D808-4EDB-8111-22F15735C387}" dt="2023-07-23T10:46:05.331" v="2384" actId="478"/>
          <ac:picMkLst>
            <pc:docMk/>
            <pc:sldMk cId="3147655989" sldId="1411"/>
            <ac:picMk id="10" creationId="{3782A487-84EB-3E3D-452D-2198028E21E4}"/>
          </ac:picMkLst>
        </pc:picChg>
        <pc:picChg chg="add del mod">
          <ac:chgData name="Nguyen Binh" userId="acf7f2a7-1119-454a-99ee-b7b1d8425230" providerId="ADAL" clId="{3FD4163B-D808-4EDB-8111-22F15735C387}" dt="2023-07-23T10:26:11.867" v="2016" actId="478"/>
          <ac:picMkLst>
            <pc:docMk/>
            <pc:sldMk cId="3147655989" sldId="1411"/>
            <ac:picMk id="14" creationId="{1428C2F7-1450-D4F7-7FE3-1A4094BAA37E}"/>
          </ac:picMkLst>
        </pc:picChg>
        <pc:picChg chg="add del mod">
          <ac:chgData name="Nguyen Binh" userId="acf7f2a7-1119-454a-99ee-b7b1d8425230" providerId="ADAL" clId="{3FD4163B-D808-4EDB-8111-22F15735C387}" dt="2023-07-23T10:27:21.845" v="2022" actId="478"/>
          <ac:picMkLst>
            <pc:docMk/>
            <pc:sldMk cId="3147655989" sldId="1411"/>
            <ac:picMk id="15" creationId="{0203DF41-F398-BF21-2D91-B66BF6C8CB95}"/>
          </ac:picMkLst>
        </pc:picChg>
        <pc:picChg chg="add del mod">
          <ac:chgData name="Nguyen Binh" userId="acf7f2a7-1119-454a-99ee-b7b1d8425230" providerId="ADAL" clId="{3FD4163B-D808-4EDB-8111-22F15735C387}" dt="2023-07-23T10:37:41.842" v="2279" actId="478"/>
          <ac:picMkLst>
            <pc:docMk/>
            <pc:sldMk cId="3147655989" sldId="1411"/>
            <ac:picMk id="16" creationId="{E8E5A961-31CE-05EB-A7ED-A3FF54813646}"/>
          </ac:picMkLst>
        </pc:picChg>
        <pc:picChg chg="add mod ord modCrop">
          <ac:chgData name="Nguyen Binh" userId="acf7f2a7-1119-454a-99ee-b7b1d8425230" providerId="ADAL" clId="{3FD4163B-D808-4EDB-8111-22F15735C387}" dt="2023-07-25T10:00:02.086" v="7881" actId="1076"/>
          <ac:picMkLst>
            <pc:docMk/>
            <pc:sldMk cId="3147655989" sldId="1411"/>
            <ac:picMk id="25" creationId="{CC8DAB4B-073D-912A-D908-CFEF8DCC020E}"/>
          </ac:picMkLst>
        </pc:picChg>
        <pc:picChg chg="add mod ord modCrop">
          <ac:chgData name="Nguyen Binh" userId="acf7f2a7-1119-454a-99ee-b7b1d8425230" providerId="ADAL" clId="{3FD4163B-D808-4EDB-8111-22F15735C387}" dt="2023-07-25T09:59:56.034" v="7877" actId="1076"/>
          <ac:picMkLst>
            <pc:docMk/>
            <pc:sldMk cId="3147655989" sldId="1411"/>
            <ac:picMk id="30" creationId="{206CA88F-D6AF-5FAE-7237-1FC9A7AE6D09}"/>
          </ac:picMkLst>
        </pc:picChg>
        <pc:picChg chg="add mod modCrop">
          <ac:chgData name="Nguyen Binh" userId="acf7f2a7-1119-454a-99ee-b7b1d8425230" providerId="ADAL" clId="{3FD4163B-D808-4EDB-8111-22F15735C387}" dt="2023-07-25T09:59:59.731" v="7880" actId="1076"/>
          <ac:picMkLst>
            <pc:docMk/>
            <pc:sldMk cId="3147655989" sldId="1411"/>
            <ac:picMk id="38" creationId="{51BAA4E8-EAA4-D21A-D61D-E1B5AF4ED81D}"/>
          </ac:picMkLst>
        </pc:picChg>
        <pc:picChg chg="add del mod">
          <ac:chgData name="Nguyen Binh" userId="acf7f2a7-1119-454a-99ee-b7b1d8425230" providerId="ADAL" clId="{3FD4163B-D808-4EDB-8111-22F15735C387}" dt="2023-07-23T10:38:39.141" v="2317" actId="478"/>
          <ac:picMkLst>
            <pc:docMk/>
            <pc:sldMk cId="3147655989" sldId="1411"/>
            <ac:picMk id="49" creationId="{56EA9A75-E0DB-5AC0-B490-F452EC405D64}"/>
          </ac:picMkLst>
        </pc:picChg>
        <pc:picChg chg="add mod ord">
          <ac:chgData name="Nguyen Binh" userId="acf7f2a7-1119-454a-99ee-b7b1d8425230" providerId="ADAL" clId="{3FD4163B-D808-4EDB-8111-22F15735C387}" dt="2023-07-25T09:59:56.034" v="7877" actId="1076"/>
          <ac:picMkLst>
            <pc:docMk/>
            <pc:sldMk cId="3147655989" sldId="1411"/>
            <ac:picMk id="54" creationId="{79CF5F92-ECA5-51EF-3321-B9B85C72767A}"/>
          </ac:picMkLst>
        </pc:picChg>
        <pc:picChg chg="add mod ord">
          <ac:chgData name="Nguyen Binh" userId="acf7f2a7-1119-454a-99ee-b7b1d8425230" providerId="ADAL" clId="{3FD4163B-D808-4EDB-8111-22F15735C387}" dt="2023-07-25T09:59:39.975" v="7874" actId="14100"/>
          <ac:picMkLst>
            <pc:docMk/>
            <pc:sldMk cId="3147655989" sldId="1411"/>
            <ac:picMk id="62" creationId="{4BFD6587-35B5-E85F-1FB6-E5C3FB0FC385}"/>
          </ac:picMkLst>
        </pc:picChg>
        <pc:cxnChg chg="add mod">
          <ac:chgData name="Nguyen Binh" userId="acf7f2a7-1119-454a-99ee-b7b1d8425230" providerId="ADAL" clId="{3FD4163B-D808-4EDB-8111-22F15735C387}" dt="2023-07-25T09:59:44.926" v="7876" actId="1076"/>
          <ac:cxnSpMkLst>
            <pc:docMk/>
            <pc:sldMk cId="3147655989" sldId="1411"/>
            <ac:cxnSpMk id="12" creationId="{FBC3E83A-FFE3-BE26-6599-B3779FE2B7A1}"/>
          </ac:cxnSpMkLst>
        </pc:cxnChg>
        <pc:cxnChg chg="add mod ord">
          <ac:chgData name="Nguyen Binh" userId="acf7f2a7-1119-454a-99ee-b7b1d8425230" providerId="ADAL" clId="{3FD4163B-D808-4EDB-8111-22F15735C387}" dt="2023-07-25T09:59:56.034" v="7877" actId="1076"/>
          <ac:cxnSpMkLst>
            <pc:docMk/>
            <pc:sldMk cId="3147655989" sldId="1411"/>
            <ac:cxnSpMk id="21" creationId="{42F75F41-39B0-9559-39E4-390D2C9769FE}"/>
          </ac:cxnSpMkLst>
        </pc:cxnChg>
        <pc:cxnChg chg="add mod">
          <ac:chgData name="Nguyen Binh" userId="acf7f2a7-1119-454a-99ee-b7b1d8425230" providerId="ADAL" clId="{3FD4163B-D808-4EDB-8111-22F15735C387}" dt="2023-07-25T09:59:56.034" v="7877" actId="1076"/>
          <ac:cxnSpMkLst>
            <pc:docMk/>
            <pc:sldMk cId="3147655989" sldId="1411"/>
            <ac:cxnSpMk id="26" creationId="{04918797-B68F-E055-2ED9-1A654674C6BD}"/>
          </ac:cxnSpMkLst>
        </pc:cxnChg>
        <pc:cxnChg chg="add mod">
          <ac:chgData name="Nguyen Binh" userId="acf7f2a7-1119-454a-99ee-b7b1d8425230" providerId="ADAL" clId="{3FD4163B-D808-4EDB-8111-22F15735C387}" dt="2023-07-25T10:17:02.591" v="8111" actId="1076"/>
          <ac:cxnSpMkLst>
            <pc:docMk/>
            <pc:sldMk cId="3147655989" sldId="1411"/>
            <ac:cxnSpMk id="31" creationId="{835FC685-CA79-A442-64F7-6EB98B1B2399}"/>
          </ac:cxnSpMkLst>
        </pc:cxnChg>
      </pc:sldChg>
      <pc:sldChg chg="modSp mod ord">
        <pc:chgData name="Nguyen Binh" userId="acf7f2a7-1119-454a-99ee-b7b1d8425230" providerId="ADAL" clId="{3FD4163B-D808-4EDB-8111-22F15735C387}" dt="2023-07-25T11:16:32.756" v="8130" actId="1038"/>
        <pc:sldMkLst>
          <pc:docMk/>
          <pc:sldMk cId="3425666316" sldId="1412"/>
        </pc:sldMkLst>
        <pc:cxnChg chg="mod">
          <ac:chgData name="Nguyen Binh" userId="acf7f2a7-1119-454a-99ee-b7b1d8425230" providerId="ADAL" clId="{3FD4163B-D808-4EDB-8111-22F15735C387}" dt="2023-07-25T11:16:32.756" v="8130" actId="1038"/>
          <ac:cxnSpMkLst>
            <pc:docMk/>
            <pc:sldMk cId="3425666316" sldId="1412"/>
            <ac:cxnSpMk id="15" creationId="{D7507B01-FC95-E9AB-6621-70ED0434B8C6}"/>
          </ac:cxnSpMkLst>
        </pc:cxnChg>
      </pc:sldChg>
      <pc:sldChg chg="addSp modSp add mod modAnim">
        <pc:chgData name="Nguyen Binh" userId="acf7f2a7-1119-454a-99ee-b7b1d8425230" providerId="ADAL" clId="{3FD4163B-D808-4EDB-8111-22F15735C387}" dt="2023-07-26T11:43:32.341" v="9762" actId="2711"/>
        <pc:sldMkLst>
          <pc:docMk/>
          <pc:sldMk cId="3220036186" sldId="1415"/>
        </pc:sldMkLst>
        <pc:spChg chg="mod">
          <ac:chgData name="Nguyen Binh" userId="acf7f2a7-1119-454a-99ee-b7b1d8425230" providerId="ADAL" clId="{3FD4163B-D808-4EDB-8111-22F15735C387}" dt="2023-07-25T10:12:24.679" v="7975" actId="2711"/>
          <ac:spMkLst>
            <pc:docMk/>
            <pc:sldMk cId="3220036186" sldId="1415"/>
            <ac:spMk id="3" creationId="{183C1BC2-892D-F35E-22EB-2713538B8BFE}"/>
          </ac:spMkLst>
        </pc:spChg>
        <pc:graphicFrameChg chg="add mod">
          <ac:chgData name="Nguyen Binh" userId="acf7f2a7-1119-454a-99ee-b7b1d8425230" providerId="ADAL" clId="{3FD4163B-D808-4EDB-8111-22F15735C387}" dt="2023-07-26T11:31:51.239" v="9530"/>
          <ac:graphicFrameMkLst>
            <pc:docMk/>
            <pc:sldMk cId="3220036186" sldId="1415"/>
            <ac:graphicFrameMk id="4" creationId="{337D2765-B3F9-2093-5F37-F04F7EB3FF5F}"/>
          </ac:graphicFrameMkLst>
        </pc:graphicFrameChg>
        <pc:graphicFrameChg chg="add mod modGraphic">
          <ac:chgData name="Nguyen Binh" userId="acf7f2a7-1119-454a-99ee-b7b1d8425230" providerId="ADAL" clId="{3FD4163B-D808-4EDB-8111-22F15735C387}" dt="2023-07-26T11:43:32.341" v="9762" actId="2711"/>
          <ac:graphicFrameMkLst>
            <pc:docMk/>
            <pc:sldMk cId="3220036186" sldId="1415"/>
            <ac:graphicFrameMk id="11" creationId="{8527DF4D-ED54-3B75-F498-0413E4207386}"/>
          </ac:graphicFrameMkLst>
        </pc:graphicFrameChg>
      </pc:sldChg>
      <pc:sldChg chg="delSp modSp add mod">
        <pc:chgData name="Nguyen Binh" userId="acf7f2a7-1119-454a-99ee-b7b1d8425230" providerId="ADAL" clId="{3FD4163B-D808-4EDB-8111-22F15735C387}" dt="2023-07-24T07:32:57.894" v="5492" actId="478"/>
        <pc:sldMkLst>
          <pc:docMk/>
          <pc:sldMk cId="3798757633" sldId="1416"/>
        </pc:sldMkLst>
        <pc:spChg chg="mod">
          <ac:chgData name="Nguyen Binh" userId="acf7f2a7-1119-454a-99ee-b7b1d8425230" providerId="ADAL" clId="{3FD4163B-D808-4EDB-8111-22F15735C387}" dt="2023-07-24T07:31:10.067" v="5489" actId="20577"/>
          <ac:spMkLst>
            <pc:docMk/>
            <pc:sldMk cId="3798757633" sldId="1416"/>
            <ac:spMk id="3" creationId="{230B6431-DE1C-FD92-6F87-709F73A9CF76}"/>
          </ac:spMkLst>
        </pc:spChg>
        <pc:picChg chg="del">
          <ac:chgData name="Nguyen Binh" userId="acf7f2a7-1119-454a-99ee-b7b1d8425230" providerId="ADAL" clId="{3FD4163B-D808-4EDB-8111-22F15735C387}" dt="2023-07-24T07:32:57.894" v="5492" actId="478"/>
          <ac:picMkLst>
            <pc:docMk/>
            <pc:sldMk cId="3798757633" sldId="1416"/>
            <ac:picMk id="4" creationId="{70EDC9FC-9B94-FB7C-E654-736A21D78A2F}"/>
          </ac:picMkLst>
        </pc:picChg>
        <pc:picChg chg="del">
          <ac:chgData name="Nguyen Binh" userId="acf7f2a7-1119-454a-99ee-b7b1d8425230" providerId="ADAL" clId="{3FD4163B-D808-4EDB-8111-22F15735C387}" dt="2023-07-24T07:32:57.894" v="5492" actId="478"/>
          <ac:picMkLst>
            <pc:docMk/>
            <pc:sldMk cId="3798757633" sldId="1416"/>
            <ac:picMk id="5" creationId="{CA69B7BD-80A9-C852-BEF6-D0D03E69BE8B}"/>
          </ac:picMkLst>
        </pc:picChg>
      </pc:sldChg>
      <pc:sldChg chg="addSp delSp modSp new mod">
        <pc:chgData name="Nguyen Binh" userId="acf7f2a7-1119-454a-99ee-b7b1d8425230" providerId="ADAL" clId="{3FD4163B-D808-4EDB-8111-22F15735C387}" dt="2023-07-25T11:09:23.919" v="8129" actId="1076"/>
        <pc:sldMkLst>
          <pc:docMk/>
          <pc:sldMk cId="2773656381" sldId="1417"/>
        </pc:sldMkLst>
        <pc:spChg chg="del">
          <ac:chgData name="Nguyen Binh" userId="acf7f2a7-1119-454a-99ee-b7b1d8425230" providerId="ADAL" clId="{3FD4163B-D808-4EDB-8111-22F15735C387}" dt="2023-07-24T07:45:12.876" v="5651" actId="478"/>
          <ac:spMkLst>
            <pc:docMk/>
            <pc:sldMk cId="2773656381" sldId="1417"/>
            <ac:spMk id="2" creationId="{C36FB594-B4F3-800D-1F77-7861D326DF74}"/>
          </ac:spMkLst>
        </pc:spChg>
        <pc:spChg chg="mod">
          <ac:chgData name="Nguyen Binh" userId="acf7f2a7-1119-454a-99ee-b7b1d8425230" providerId="ADAL" clId="{3FD4163B-D808-4EDB-8111-22F15735C387}" dt="2023-07-24T07:45:51.124" v="5692" actId="20577"/>
          <ac:spMkLst>
            <pc:docMk/>
            <pc:sldMk cId="2773656381" sldId="1417"/>
            <ac:spMk id="3" creationId="{5CA8B07D-8F5D-5C6A-3B22-4FCCBAECA261}"/>
          </ac:spMkLst>
        </pc:spChg>
        <pc:spChg chg="add mod">
          <ac:chgData name="Nguyen Binh" userId="acf7f2a7-1119-454a-99ee-b7b1d8425230" providerId="ADAL" clId="{3FD4163B-D808-4EDB-8111-22F15735C387}" dt="2023-07-24T07:48:59.540" v="6041" actId="20577"/>
          <ac:spMkLst>
            <pc:docMk/>
            <pc:sldMk cId="2773656381" sldId="1417"/>
            <ac:spMk id="7" creationId="{71D04B95-F8C3-27BD-5AD4-ABB49D6B88F2}"/>
          </ac:spMkLst>
        </pc:spChg>
        <pc:picChg chg="add del mod">
          <ac:chgData name="Nguyen Binh" userId="acf7f2a7-1119-454a-99ee-b7b1d8425230" providerId="ADAL" clId="{3FD4163B-D808-4EDB-8111-22F15735C387}" dt="2023-07-24T07:47:01.166" v="5707" actId="478"/>
          <ac:picMkLst>
            <pc:docMk/>
            <pc:sldMk cId="2773656381" sldId="1417"/>
            <ac:picMk id="4" creationId="{DB88ACF2-ACE7-8553-355D-BB8F86FB1A34}"/>
          </ac:picMkLst>
        </pc:picChg>
        <pc:picChg chg="add del mod">
          <ac:chgData name="Nguyen Binh" userId="acf7f2a7-1119-454a-99ee-b7b1d8425230" providerId="ADAL" clId="{3FD4163B-D808-4EDB-8111-22F15735C387}" dt="2023-07-24T07:47:01.166" v="5707" actId="478"/>
          <ac:picMkLst>
            <pc:docMk/>
            <pc:sldMk cId="2773656381" sldId="1417"/>
            <ac:picMk id="5" creationId="{A38E7BD3-7C5D-8101-C342-16E409384FE3}"/>
          </ac:picMkLst>
        </pc:picChg>
        <pc:picChg chg="add del mod">
          <ac:chgData name="Nguyen Binh" userId="acf7f2a7-1119-454a-99ee-b7b1d8425230" providerId="ADAL" clId="{3FD4163B-D808-4EDB-8111-22F15735C387}" dt="2023-07-24T07:47:01.166" v="5707" actId="478"/>
          <ac:picMkLst>
            <pc:docMk/>
            <pc:sldMk cId="2773656381" sldId="1417"/>
            <ac:picMk id="6" creationId="{A48AB4F0-EA87-C115-3636-CC1A44C1CFE0}"/>
          </ac:picMkLst>
        </pc:picChg>
        <pc:picChg chg="add mod">
          <ac:chgData name="Nguyen Binh" userId="acf7f2a7-1119-454a-99ee-b7b1d8425230" providerId="ADAL" clId="{3FD4163B-D808-4EDB-8111-22F15735C387}" dt="2023-07-25T11:09:23.919" v="8129" actId="1076"/>
          <ac:picMkLst>
            <pc:docMk/>
            <pc:sldMk cId="2773656381" sldId="1417"/>
            <ac:picMk id="8" creationId="{D7BBE377-2D15-5913-4910-E03814341080}"/>
          </ac:picMkLst>
        </pc:picChg>
        <pc:picChg chg="add mod">
          <ac:chgData name="Nguyen Binh" userId="acf7f2a7-1119-454a-99ee-b7b1d8425230" providerId="ADAL" clId="{3FD4163B-D808-4EDB-8111-22F15735C387}" dt="2023-07-24T07:47:46.029" v="5727" actId="1076"/>
          <ac:picMkLst>
            <pc:docMk/>
            <pc:sldMk cId="2773656381" sldId="1417"/>
            <ac:picMk id="9" creationId="{6FD6517C-E72A-EB7F-2FA6-B911F1E0F3C1}"/>
          </ac:picMkLst>
        </pc:picChg>
        <pc:picChg chg="add mod">
          <ac:chgData name="Nguyen Binh" userId="acf7f2a7-1119-454a-99ee-b7b1d8425230" providerId="ADAL" clId="{3FD4163B-D808-4EDB-8111-22F15735C387}" dt="2023-07-24T07:47:46.029" v="5727" actId="1076"/>
          <ac:picMkLst>
            <pc:docMk/>
            <pc:sldMk cId="2773656381" sldId="1417"/>
            <ac:picMk id="10" creationId="{0F18F6ED-F81A-B3C3-EB90-6B4E30673D00}"/>
          </ac:picMkLst>
        </pc:picChg>
      </pc:sldChg>
      <pc:sldChg chg="addSp delSp modSp mod ord">
        <pc:chgData name="Nguyen Binh" userId="acf7f2a7-1119-454a-99ee-b7b1d8425230" providerId="ADAL" clId="{3FD4163B-D808-4EDB-8111-22F15735C387}" dt="2023-07-25T11:46:19.919" v="8214" actId="14100"/>
        <pc:sldMkLst>
          <pc:docMk/>
          <pc:sldMk cId="2559271268" sldId="1418"/>
        </pc:sldMkLst>
        <pc:spChg chg="mod">
          <ac:chgData name="Nguyen Binh" userId="acf7f2a7-1119-454a-99ee-b7b1d8425230" providerId="ADAL" clId="{3FD4163B-D808-4EDB-8111-22F15735C387}" dt="2023-07-25T05:39:57.576" v="6095" actId="20577"/>
          <ac:spMkLst>
            <pc:docMk/>
            <pc:sldMk cId="2559271268" sldId="1418"/>
            <ac:spMk id="3" creationId="{230B6431-DE1C-FD92-6F87-709F73A9CF76}"/>
          </ac:spMkLst>
        </pc:spChg>
        <pc:picChg chg="add del mod">
          <ac:chgData name="Nguyen Binh" userId="acf7f2a7-1119-454a-99ee-b7b1d8425230" providerId="ADAL" clId="{3FD4163B-D808-4EDB-8111-22F15735C387}" dt="2023-07-25T10:10:32.457" v="7952" actId="478"/>
          <ac:picMkLst>
            <pc:docMk/>
            <pc:sldMk cId="2559271268" sldId="1418"/>
            <ac:picMk id="2" creationId="{21397440-5A0A-0805-B44E-6A58678CB1B7}"/>
          </ac:picMkLst>
        </pc:picChg>
        <pc:picChg chg="add del mod">
          <ac:chgData name="Nguyen Binh" userId="acf7f2a7-1119-454a-99ee-b7b1d8425230" providerId="ADAL" clId="{3FD4163B-D808-4EDB-8111-22F15735C387}" dt="2023-07-25T11:39:06.239" v="8159" actId="478"/>
          <ac:picMkLst>
            <pc:docMk/>
            <pc:sldMk cId="2559271268" sldId="1418"/>
            <ac:picMk id="4" creationId="{A90DF3F0-0698-5853-C619-E32F8E6EDA9A}"/>
          </ac:picMkLst>
        </pc:picChg>
        <pc:picChg chg="add del mod">
          <ac:chgData name="Nguyen Binh" userId="acf7f2a7-1119-454a-99ee-b7b1d8425230" providerId="ADAL" clId="{3FD4163B-D808-4EDB-8111-22F15735C387}" dt="2023-07-25T10:11:16.498" v="7962"/>
          <ac:picMkLst>
            <pc:docMk/>
            <pc:sldMk cId="2559271268" sldId="1418"/>
            <ac:picMk id="5" creationId="{D2EEB8FF-10B3-3AA0-EB45-0A258AC06AA8}"/>
          </ac:picMkLst>
        </pc:picChg>
        <pc:picChg chg="add del mod">
          <ac:chgData name="Nguyen Binh" userId="acf7f2a7-1119-454a-99ee-b7b1d8425230" providerId="ADAL" clId="{3FD4163B-D808-4EDB-8111-22F15735C387}" dt="2023-07-25T11:39:06.239" v="8159" actId="478"/>
          <ac:picMkLst>
            <pc:docMk/>
            <pc:sldMk cId="2559271268" sldId="1418"/>
            <ac:picMk id="6" creationId="{7B1EC61A-368E-BB43-31E2-100C753F9D24}"/>
          </ac:picMkLst>
        </pc:picChg>
        <pc:picChg chg="add del mod">
          <ac:chgData name="Nguyen Binh" userId="acf7f2a7-1119-454a-99ee-b7b1d8425230" providerId="ADAL" clId="{3FD4163B-D808-4EDB-8111-22F15735C387}" dt="2023-07-25T11:39:06.239" v="8159" actId="478"/>
          <ac:picMkLst>
            <pc:docMk/>
            <pc:sldMk cId="2559271268" sldId="1418"/>
            <ac:picMk id="7" creationId="{28D8F34A-BDA5-B865-8801-D3FF0D560A83}"/>
          </ac:picMkLst>
        </pc:picChg>
        <pc:picChg chg="add del mod">
          <ac:chgData name="Nguyen Binh" userId="acf7f2a7-1119-454a-99ee-b7b1d8425230" providerId="ADAL" clId="{3FD4163B-D808-4EDB-8111-22F15735C387}" dt="2023-07-25T11:38:41.623" v="8143" actId="478"/>
          <ac:picMkLst>
            <pc:docMk/>
            <pc:sldMk cId="2559271268" sldId="1418"/>
            <ac:picMk id="8" creationId="{D95B51C7-A1BA-1A0D-ACC3-74735CFA180A}"/>
          </ac:picMkLst>
        </pc:picChg>
        <pc:picChg chg="add del mod">
          <ac:chgData name="Nguyen Binh" userId="acf7f2a7-1119-454a-99ee-b7b1d8425230" providerId="ADAL" clId="{3FD4163B-D808-4EDB-8111-22F15735C387}" dt="2023-07-25T11:38:51.432" v="8150" actId="478"/>
          <ac:picMkLst>
            <pc:docMk/>
            <pc:sldMk cId="2559271268" sldId="1418"/>
            <ac:picMk id="9" creationId="{6E1DE855-1CCA-D597-1D40-8541703BC429}"/>
          </ac:picMkLst>
        </pc:picChg>
        <pc:picChg chg="add del mod">
          <ac:chgData name="Nguyen Binh" userId="acf7f2a7-1119-454a-99ee-b7b1d8425230" providerId="ADAL" clId="{3FD4163B-D808-4EDB-8111-22F15735C387}" dt="2023-07-25T11:38:51.432" v="8150" actId="478"/>
          <ac:picMkLst>
            <pc:docMk/>
            <pc:sldMk cId="2559271268" sldId="1418"/>
            <ac:picMk id="10" creationId="{B3AD740F-E35B-D0AF-1274-686630A38A51}"/>
          </ac:picMkLst>
        </pc:picChg>
        <pc:picChg chg="add mod">
          <ac:chgData name="Nguyen Binh" userId="acf7f2a7-1119-454a-99ee-b7b1d8425230" providerId="ADAL" clId="{3FD4163B-D808-4EDB-8111-22F15735C387}" dt="2023-07-25T11:45:23.798" v="8198" actId="1076"/>
          <ac:picMkLst>
            <pc:docMk/>
            <pc:sldMk cId="2559271268" sldId="1418"/>
            <ac:picMk id="11" creationId="{CC645601-86FD-4C4D-9184-C236711E9A8B}"/>
          </ac:picMkLst>
        </pc:picChg>
        <pc:picChg chg="add mod">
          <ac:chgData name="Nguyen Binh" userId="acf7f2a7-1119-454a-99ee-b7b1d8425230" providerId="ADAL" clId="{3FD4163B-D808-4EDB-8111-22F15735C387}" dt="2023-07-25T11:45:28.646" v="8200" actId="14100"/>
          <ac:picMkLst>
            <pc:docMk/>
            <pc:sldMk cId="2559271268" sldId="1418"/>
            <ac:picMk id="12" creationId="{3168BCBB-0732-8060-3954-408DDBA47D8B}"/>
          </ac:picMkLst>
        </pc:picChg>
        <pc:picChg chg="add mod">
          <ac:chgData name="Nguyen Binh" userId="acf7f2a7-1119-454a-99ee-b7b1d8425230" providerId="ADAL" clId="{3FD4163B-D808-4EDB-8111-22F15735C387}" dt="2023-07-25T11:46:14.270" v="8213" actId="14100"/>
          <ac:picMkLst>
            <pc:docMk/>
            <pc:sldMk cId="2559271268" sldId="1418"/>
            <ac:picMk id="13" creationId="{BDF2CC42-8C5C-A838-38B8-C516906F3C12}"/>
          </ac:picMkLst>
        </pc:picChg>
        <pc:picChg chg="add mod">
          <ac:chgData name="Nguyen Binh" userId="acf7f2a7-1119-454a-99ee-b7b1d8425230" providerId="ADAL" clId="{3FD4163B-D808-4EDB-8111-22F15735C387}" dt="2023-07-25T11:45:06.967" v="8192" actId="14100"/>
          <ac:picMkLst>
            <pc:docMk/>
            <pc:sldMk cId="2559271268" sldId="1418"/>
            <ac:picMk id="14" creationId="{621655A4-63D1-BF49-735C-42A3C07234BD}"/>
          </ac:picMkLst>
        </pc:picChg>
        <pc:picChg chg="add mod">
          <ac:chgData name="Nguyen Binh" userId="acf7f2a7-1119-454a-99ee-b7b1d8425230" providerId="ADAL" clId="{3FD4163B-D808-4EDB-8111-22F15735C387}" dt="2023-07-25T11:45:38.798" v="8203" actId="1076"/>
          <ac:picMkLst>
            <pc:docMk/>
            <pc:sldMk cId="2559271268" sldId="1418"/>
            <ac:picMk id="15" creationId="{F8ACF5E4-7963-8F07-10DF-2BBD8839456A}"/>
          </ac:picMkLst>
        </pc:picChg>
        <pc:picChg chg="add del mod">
          <ac:chgData name="Nguyen Binh" userId="acf7f2a7-1119-454a-99ee-b7b1d8425230" providerId="ADAL" clId="{3FD4163B-D808-4EDB-8111-22F15735C387}" dt="2023-07-25T11:42:18.209" v="8188"/>
          <ac:picMkLst>
            <pc:docMk/>
            <pc:sldMk cId="2559271268" sldId="1418"/>
            <ac:picMk id="16" creationId="{4B5857D2-08F5-AB6A-9D29-9F2A6F146D7B}"/>
          </ac:picMkLst>
        </pc:picChg>
        <pc:picChg chg="add mod">
          <ac:chgData name="Nguyen Binh" userId="acf7f2a7-1119-454a-99ee-b7b1d8425230" providerId="ADAL" clId="{3FD4163B-D808-4EDB-8111-22F15735C387}" dt="2023-07-25T11:46:19.919" v="8214" actId="14100"/>
          <ac:picMkLst>
            <pc:docMk/>
            <pc:sldMk cId="2559271268" sldId="1418"/>
            <ac:picMk id="17" creationId="{740853F3-3130-6CCA-74E5-2F5698251880}"/>
          </ac:picMkLst>
        </pc:picChg>
      </pc:sldChg>
      <pc:sldChg chg="modSp mod">
        <pc:chgData name="Nguyen Binh" userId="acf7f2a7-1119-454a-99ee-b7b1d8425230" providerId="ADAL" clId="{3FD4163B-D808-4EDB-8111-22F15735C387}" dt="2023-07-25T12:23:20.706" v="9007" actId="20577"/>
        <pc:sldMkLst>
          <pc:docMk/>
          <pc:sldMk cId="3080514410" sldId="1419"/>
        </pc:sldMkLst>
        <pc:spChg chg="mod">
          <ac:chgData name="Nguyen Binh" userId="acf7f2a7-1119-454a-99ee-b7b1d8425230" providerId="ADAL" clId="{3FD4163B-D808-4EDB-8111-22F15735C387}" dt="2023-07-25T12:23:20.706" v="9007" actId="20577"/>
          <ac:spMkLst>
            <pc:docMk/>
            <pc:sldMk cId="3080514410" sldId="1419"/>
            <ac:spMk id="2" creationId="{1FE2A1E7-6216-1759-7A3A-5432EC46DCF5}"/>
          </ac:spMkLst>
        </pc:spChg>
      </pc:sldChg>
      <pc:sldChg chg="addSp delSp modSp add mod ord">
        <pc:chgData name="Nguyen Binh" userId="acf7f2a7-1119-454a-99ee-b7b1d8425230" providerId="ADAL" clId="{3FD4163B-D808-4EDB-8111-22F15735C387}" dt="2023-07-25T12:40:35.762" v="9110" actId="20577"/>
        <pc:sldMkLst>
          <pc:docMk/>
          <pc:sldMk cId="639597223" sldId="1420"/>
        </pc:sldMkLst>
        <pc:spChg chg="del mod">
          <ac:chgData name="Nguyen Binh" userId="acf7f2a7-1119-454a-99ee-b7b1d8425230" providerId="ADAL" clId="{3FD4163B-D808-4EDB-8111-22F15735C387}" dt="2023-07-25T12:22:28.343" v="8965" actId="478"/>
          <ac:spMkLst>
            <pc:docMk/>
            <pc:sldMk cId="639597223" sldId="1420"/>
            <ac:spMk id="2" creationId="{791B1836-161B-A55A-199A-C220044B2830}"/>
          </ac:spMkLst>
        </pc:spChg>
        <pc:spChg chg="mod">
          <ac:chgData name="Nguyen Binh" userId="acf7f2a7-1119-454a-99ee-b7b1d8425230" providerId="ADAL" clId="{3FD4163B-D808-4EDB-8111-22F15735C387}" dt="2023-07-25T10:13:18.562" v="8037" actId="20577"/>
          <ac:spMkLst>
            <pc:docMk/>
            <pc:sldMk cId="639597223" sldId="1420"/>
            <ac:spMk id="3" creationId="{BD3F8DD4-B558-DFF0-D955-98F3BB4027BB}"/>
          </ac:spMkLst>
        </pc:spChg>
        <pc:spChg chg="add del">
          <ac:chgData name="Nguyen Binh" userId="acf7f2a7-1119-454a-99ee-b7b1d8425230" providerId="ADAL" clId="{3FD4163B-D808-4EDB-8111-22F15735C387}" dt="2023-07-25T12:22:15.203" v="8958"/>
          <ac:spMkLst>
            <pc:docMk/>
            <pc:sldMk cId="639597223" sldId="1420"/>
            <ac:spMk id="5" creationId="{8C65F3F6-C2CC-4052-8DA1-43F60413368C}"/>
          </ac:spMkLst>
        </pc:spChg>
        <pc:spChg chg="add mod">
          <ac:chgData name="Nguyen Binh" userId="acf7f2a7-1119-454a-99ee-b7b1d8425230" providerId="ADAL" clId="{3FD4163B-D808-4EDB-8111-22F15735C387}" dt="2023-07-25T12:40:35.762" v="9110" actId="20577"/>
          <ac:spMkLst>
            <pc:docMk/>
            <pc:sldMk cId="639597223" sldId="1420"/>
            <ac:spMk id="6" creationId="{66A5AFD2-521A-E077-E825-25E56A7694AB}"/>
          </ac:spMkLst>
        </pc:spChg>
        <pc:spChg chg="add mod">
          <ac:chgData name="Nguyen Binh" userId="acf7f2a7-1119-454a-99ee-b7b1d8425230" providerId="ADAL" clId="{3FD4163B-D808-4EDB-8111-22F15735C387}" dt="2023-07-25T12:23:05.494" v="8996" actId="14100"/>
          <ac:spMkLst>
            <pc:docMk/>
            <pc:sldMk cId="639597223" sldId="1420"/>
            <ac:spMk id="8" creationId="{B036B591-4812-C635-7DD0-22D7D44F1F7B}"/>
          </ac:spMkLst>
        </pc:spChg>
      </pc:sldChg>
      <pc:sldChg chg="addSp delSp modSp add mod delAnim modAnim">
        <pc:chgData name="Nguyen Binh" userId="acf7f2a7-1119-454a-99ee-b7b1d8425230" providerId="ADAL" clId="{3FD4163B-D808-4EDB-8111-22F15735C387}" dt="2023-07-25T13:02:43.225" v="9528"/>
        <pc:sldMkLst>
          <pc:docMk/>
          <pc:sldMk cId="238289185" sldId="1421"/>
        </pc:sldMkLst>
        <pc:spChg chg="mod">
          <ac:chgData name="Nguyen Binh" userId="acf7f2a7-1119-454a-99ee-b7b1d8425230" providerId="ADAL" clId="{3FD4163B-D808-4EDB-8111-22F15735C387}" dt="2023-07-25T12:47:43.050" v="9336" actId="20577"/>
          <ac:spMkLst>
            <pc:docMk/>
            <pc:sldMk cId="238289185" sldId="1421"/>
            <ac:spMk id="3" creationId="{CED8401A-5D2D-F4B2-F9C9-48A853CE1200}"/>
          </ac:spMkLst>
        </pc:spChg>
        <pc:spChg chg="add mod">
          <ac:chgData name="Nguyen Binh" userId="acf7f2a7-1119-454a-99ee-b7b1d8425230" providerId="ADAL" clId="{3FD4163B-D808-4EDB-8111-22F15735C387}" dt="2023-07-25T13:00:31.271" v="9500" actId="404"/>
          <ac:spMkLst>
            <pc:docMk/>
            <pc:sldMk cId="238289185" sldId="1421"/>
            <ac:spMk id="6" creationId="{6EA8595A-D41F-FDB7-856D-30874B5D29FD}"/>
          </ac:spMkLst>
        </pc:spChg>
        <pc:spChg chg="add mod">
          <ac:chgData name="Nguyen Binh" userId="acf7f2a7-1119-454a-99ee-b7b1d8425230" providerId="ADAL" clId="{3FD4163B-D808-4EDB-8111-22F15735C387}" dt="2023-07-25T13:00:31.271" v="9500" actId="404"/>
          <ac:spMkLst>
            <pc:docMk/>
            <pc:sldMk cId="238289185" sldId="1421"/>
            <ac:spMk id="7" creationId="{72C2620C-69D4-85CE-DD61-56EFB4DC01AB}"/>
          </ac:spMkLst>
        </pc:spChg>
        <pc:spChg chg="add mod">
          <ac:chgData name="Nguyen Binh" userId="acf7f2a7-1119-454a-99ee-b7b1d8425230" providerId="ADAL" clId="{3FD4163B-D808-4EDB-8111-22F15735C387}" dt="2023-07-25T13:00:39.127" v="9503" actId="1076"/>
          <ac:spMkLst>
            <pc:docMk/>
            <pc:sldMk cId="238289185" sldId="1421"/>
            <ac:spMk id="8" creationId="{8211783C-4616-3851-49D0-EFB339D27176}"/>
          </ac:spMkLst>
        </pc:spChg>
        <pc:spChg chg="mod topLvl">
          <ac:chgData name="Nguyen Binh" userId="acf7f2a7-1119-454a-99ee-b7b1d8425230" providerId="ADAL" clId="{3FD4163B-D808-4EDB-8111-22F15735C387}" dt="2023-07-25T13:02:23.773" v="9523" actId="478"/>
          <ac:spMkLst>
            <pc:docMk/>
            <pc:sldMk cId="238289185" sldId="1421"/>
            <ac:spMk id="12" creationId="{57C8C03B-FADB-6B2E-053D-C22A51265EF6}"/>
          </ac:spMkLst>
        </pc:spChg>
        <pc:spChg chg="mod topLvl">
          <ac:chgData name="Nguyen Binh" userId="acf7f2a7-1119-454a-99ee-b7b1d8425230" providerId="ADAL" clId="{3FD4163B-D808-4EDB-8111-22F15735C387}" dt="2023-07-25T13:02:25.164" v="9524" actId="478"/>
          <ac:spMkLst>
            <pc:docMk/>
            <pc:sldMk cId="238289185" sldId="1421"/>
            <ac:spMk id="15" creationId="{C3C22484-86EE-4CDF-59A1-BB42C951A7CF}"/>
          </ac:spMkLst>
        </pc:spChg>
        <pc:spChg chg="mod topLvl">
          <ac:chgData name="Nguyen Binh" userId="acf7f2a7-1119-454a-99ee-b7b1d8425230" providerId="ADAL" clId="{3FD4163B-D808-4EDB-8111-22F15735C387}" dt="2023-07-25T13:02:26.229" v="9525" actId="478"/>
          <ac:spMkLst>
            <pc:docMk/>
            <pc:sldMk cId="238289185" sldId="1421"/>
            <ac:spMk id="18" creationId="{D0B7B9C5-E2FA-453B-4AFF-39997FF69AB0}"/>
          </ac:spMkLst>
        </pc:spChg>
        <pc:grpChg chg="add mod">
          <ac:chgData name="Nguyen Binh" userId="acf7f2a7-1119-454a-99ee-b7b1d8425230" providerId="ADAL" clId="{3FD4163B-D808-4EDB-8111-22F15735C387}" dt="2023-07-25T13:01:16.438" v="9513" actId="1076"/>
          <ac:grpSpMkLst>
            <pc:docMk/>
            <pc:sldMk cId="238289185" sldId="1421"/>
            <ac:grpSpMk id="4" creationId="{4DC52799-5A9C-EF96-AA7A-39CC27E47D00}"/>
          </ac:grpSpMkLst>
        </pc:grpChg>
        <pc:grpChg chg="add del mod">
          <ac:chgData name="Nguyen Binh" userId="acf7f2a7-1119-454a-99ee-b7b1d8425230" providerId="ADAL" clId="{3FD4163B-D808-4EDB-8111-22F15735C387}" dt="2023-07-25T13:02:23.773" v="9523" actId="478"/>
          <ac:grpSpMkLst>
            <pc:docMk/>
            <pc:sldMk cId="238289185" sldId="1421"/>
            <ac:grpSpMk id="10" creationId="{89A34558-6878-EC8A-2828-8D75B20B726A}"/>
          </ac:grpSpMkLst>
        </pc:grpChg>
        <pc:grpChg chg="add del mod">
          <ac:chgData name="Nguyen Binh" userId="acf7f2a7-1119-454a-99ee-b7b1d8425230" providerId="ADAL" clId="{3FD4163B-D808-4EDB-8111-22F15735C387}" dt="2023-07-25T13:02:25.164" v="9524" actId="478"/>
          <ac:grpSpMkLst>
            <pc:docMk/>
            <pc:sldMk cId="238289185" sldId="1421"/>
            <ac:grpSpMk id="13" creationId="{F8D4614A-DE5F-374B-2FFF-1A04BE7FD914}"/>
          </ac:grpSpMkLst>
        </pc:grpChg>
        <pc:grpChg chg="add del mod">
          <ac:chgData name="Nguyen Binh" userId="acf7f2a7-1119-454a-99ee-b7b1d8425230" providerId="ADAL" clId="{3FD4163B-D808-4EDB-8111-22F15735C387}" dt="2023-07-25T13:02:26.229" v="9525" actId="478"/>
          <ac:grpSpMkLst>
            <pc:docMk/>
            <pc:sldMk cId="238289185" sldId="1421"/>
            <ac:grpSpMk id="16" creationId="{14AFC65E-260E-F8E3-C21D-5A7AC73B3BDF}"/>
          </ac:grpSpMkLst>
        </pc:grpChg>
        <pc:picChg chg="add mod">
          <ac:chgData name="Nguyen Binh" userId="acf7f2a7-1119-454a-99ee-b7b1d8425230" providerId="ADAL" clId="{3FD4163B-D808-4EDB-8111-22F15735C387}" dt="2023-07-25T13:01:16.438" v="9513" actId="1076"/>
          <ac:picMkLst>
            <pc:docMk/>
            <pc:sldMk cId="238289185" sldId="1421"/>
            <ac:picMk id="2" creationId="{307B5218-3C0E-5697-C815-AC1FCC53BBF4}"/>
          </ac:picMkLst>
        </pc:picChg>
        <pc:picChg chg="add del mod">
          <ac:chgData name="Nguyen Binh" userId="acf7f2a7-1119-454a-99ee-b7b1d8425230" providerId="ADAL" clId="{3FD4163B-D808-4EDB-8111-22F15735C387}" dt="2023-07-25T13:01:09.624" v="9510" actId="478"/>
          <ac:picMkLst>
            <pc:docMk/>
            <pc:sldMk cId="238289185" sldId="1421"/>
            <ac:picMk id="9" creationId="{4067035C-BF05-C9DE-C0F9-B079861B7474}"/>
          </ac:picMkLst>
        </pc:picChg>
        <pc:picChg chg="del mod topLvl">
          <ac:chgData name="Nguyen Binh" userId="acf7f2a7-1119-454a-99ee-b7b1d8425230" providerId="ADAL" clId="{3FD4163B-D808-4EDB-8111-22F15735C387}" dt="2023-07-25T13:02:23.773" v="9523" actId="478"/>
          <ac:picMkLst>
            <pc:docMk/>
            <pc:sldMk cId="238289185" sldId="1421"/>
            <ac:picMk id="11" creationId="{C56DFBDE-878F-6346-66A8-145FB644F6C4}"/>
          </ac:picMkLst>
        </pc:picChg>
        <pc:picChg chg="del mod topLvl">
          <ac:chgData name="Nguyen Binh" userId="acf7f2a7-1119-454a-99ee-b7b1d8425230" providerId="ADAL" clId="{3FD4163B-D808-4EDB-8111-22F15735C387}" dt="2023-07-25T13:02:25.164" v="9524" actId="478"/>
          <ac:picMkLst>
            <pc:docMk/>
            <pc:sldMk cId="238289185" sldId="1421"/>
            <ac:picMk id="14" creationId="{A8ADC1A1-DCA2-1223-ACCD-8E1EDAF899E0}"/>
          </ac:picMkLst>
        </pc:picChg>
        <pc:picChg chg="del mod topLvl">
          <ac:chgData name="Nguyen Binh" userId="acf7f2a7-1119-454a-99ee-b7b1d8425230" providerId="ADAL" clId="{3FD4163B-D808-4EDB-8111-22F15735C387}" dt="2023-07-25T13:02:26.229" v="9525" actId="478"/>
          <ac:picMkLst>
            <pc:docMk/>
            <pc:sldMk cId="238289185" sldId="1421"/>
            <ac:picMk id="17" creationId="{ED711D14-D3F2-8653-1AC8-3221D0FA9FAF}"/>
          </ac:picMkLst>
        </pc:picChg>
        <pc:picChg chg="add del mod">
          <ac:chgData name="Nguyen Binh" userId="acf7f2a7-1119-454a-99ee-b7b1d8425230" providerId="ADAL" clId="{3FD4163B-D808-4EDB-8111-22F15735C387}" dt="2023-07-25T12:57:56.667" v="9479" actId="478"/>
          <ac:picMkLst>
            <pc:docMk/>
            <pc:sldMk cId="238289185" sldId="1421"/>
            <ac:picMk id="1026" creationId="{9B54FD52-A976-33A2-EB43-8CBAFF97611C}"/>
          </ac:picMkLst>
        </pc:picChg>
        <pc:picChg chg="add mod">
          <ac:chgData name="Nguyen Binh" userId="acf7f2a7-1119-454a-99ee-b7b1d8425230" providerId="ADAL" clId="{3FD4163B-D808-4EDB-8111-22F15735C387}" dt="2023-07-25T13:01:16.438" v="9513" actId="1076"/>
          <ac:picMkLst>
            <pc:docMk/>
            <pc:sldMk cId="238289185" sldId="1421"/>
            <ac:picMk id="1028" creationId="{01896F8A-3D24-2107-53D0-0B359C3C2764}"/>
          </ac:picMkLst>
        </pc:picChg>
        <pc:picChg chg="add mod">
          <ac:chgData name="Nguyen Binh" userId="acf7f2a7-1119-454a-99ee-b7b1d8425230" providerId="ADAL" clId="{3FD4163B-D808-4EDB-8111-22F15735C387}" dt="2023-07-25T13:01:18.597" v="9514" actId="1076"/>
          <ac:picMkLst>
            <pc:docMk/>
            <pc:sldMk cId="238289185" sldId="1421"/>
            <ac:picMk id="1030" creationId="{7D3016A1-11A1-05DC-0CFC-53AFFE143660}"/>
          </ac:picMkLst>
        </pc:picChg>
        <pc:picChg chg="add mod">
          <ac:chgData name="Nguyen Binh" userId="acf7f2a7-1119-454a-99ee-b7b1d8425230" providerId="ADAL" clId="{3FD4163B-D808-4EDB-8111-22F15735C387}" dt="2023-07-25T13:01:12.752" v="9511" actId="1076"/>
          <ac:picMkLst>
            <pc:docMk/>
            <pc:sldMk cId="238289185" sldId="1421"/>
            <ac:picMk id="1032" creationId="{6EDAB5B4-4BE8-1295-8B09-89B70045EA9E}"/>
          </ac:picMkLst>
        </pc:picChg>
      </pc:sldChg>
      <pc:sldChg chg="addSp modSp mod modAnim">
        <pc:chgData name="Nguyen Binh" userId="acf7f2a7-1119-454a-99ee-b7b1d8425230" providerId="ADAL" clId="{3FD4163B-D808-4EDB-8111-22F15735C387}" dt="2023-07-26T11:43:25.550" v="9760" actId="2711"/>
        <pc:sldMkLst>
          <pc:docMk/>
          <pc:sldMk cId="1368828835" sldId="1422"/>
        </pc:sldMkLst>
        <pc:graphicFrameChg chg="add mod modGraphic">
          <ac:chgData name="Nguyen Binh" userId="acf7f2a7-1119-454a-99ee-b7b1d8425230" providerId="ADAL" clId="{3FD4163B-D808-4EDB-8111-22F15735C387}" dt="2023-07-26T11:43:25.550" v="9760" actId="2711"/>
          <ac:graphicFrameMkLst>
            <pc:docMk/>
            <pc:sldMk cId="1368828835" sldId="1422"/>
            <ac:graphicFrameMk id="6" creationId="{F8BDAA38-CB32-17E2-A1E8-87FCC8654E3E}"/>
          </ac:graphicFrameMkLst>
        </pc:graphicFrameChg>
      </pc:sldChg>
      <pc:sldMasterChg chg="modSp mod">
        <pc:chgData name="Nguyen Binh" userId="acf7f2a7-1119-454a-99ee-b7b1d8425230" providerId="ADAL" clId="{3FD4163B-D808-4EDB-8111-22F15735C387}" dt="2023-07-25T10:03:20.717" v="7945" actId="20577"/>
        <pc:sldMasterMkLst>
          <pc:docMk/>
          <pc:sldMasterMk cId="3038685260" sldId="2147483811"/>
        </pc:sldMasterMkLst>
        <pc:spChg chg="mod">
          <ac:chgData name="Nguyen Binh" userId="acf7f2a7-1119-454a-99ee-b7b1d8425230" providerId="ADAL" clId="{3FD4163B-D808-4EDB-8111-22F15735C387}" dt="2023-07-25T10:03:20.717" v="7945" actId="20577"/>
          <ac:spMkLst>
            <pc:docMk/>
            <pc:sldMasterMk cId="3038685260" sldId="2147483811"/>
            <ac:spMk id="15" creationId="{00000000-0000-0000-0000-000000000000}"/>
          </ac:spMkLst>
        </pc:spChg>
      </pc:sldMasterChg>
    </pc:docChg>
  </pc:docChgLst>
  <pc:docChgLst>
    <pc:chgData name="Nguyen Binh" userId="S::binh.nguyen@aalto.fi::acf7f2a7-1119-454a-99ee-b7b1d8425230" providerId="AD" clId="Web-{89EF0A46-EADE-4905-A6CB-FCE3484484BF}"/>
    <pc:docChg chg="addSld delSld modSld modSection">
      <pc:chgData name="Nguyen Binh" userId="S::binh.nguyen@aalto.fi::acf7f2a7-1119-454a-99ee-b7b1d8425230" providerId="AD" clId="Web-{89EF0A46-EADE-4905-A6CB-FCE3484484BF}" dt="2023-05-15T11:42:07.201" v="59" actId="20577"/>
      <pc:docMkLst>
        <pc:docMk/>
      </pc:docMkLst>
      <pc:sldChg chg="modSp">
        <pc:chgData name="Nguyen Binh" userId="S::binh.nguyen@aalto.fi::acf7f2a7-1119-454a-99ee-b7b1d8425230" providerId="AD" clId="Web-{89EF0A46-EADE-4905-A6CB-FCE3484484BF}" dt="2023-05-15T11:29:17.841" v="5" actId="20577"/>
        <pc:sldMkLst>
          <pc:docMk/>
          <pc:sldMk cId="0" sldId="264"/>
        </pc:sldMkLst>
        <pc:spChg chg="mod">
          <ac:chgData name="Nguyen Binh" userId="S::binh.nguyen@aalto.fi::acf7f2a7-1119-454a-99ee-b7b1d8425230" providerId="AD" clId="Web-{89EF0A46-EADE-4905-A6CB-FCE3484484BF}" dt="2023-05-15T11:29:17.841" v="5" actId="20577"/>
          <ac:spMkLst>
            <pc:docMk/>
            <pc:sldMk cId="0" sldId="264"/>
            <ac:spMk id="374" creationId="{00000000-0000-0000-0000-000000000000}"/>
          </ac:spMkLst>
        </pc:spChg>
        <pc:spChg chg="mod">
          <ac:chgData name="Nguyen Binh" userId="S::binh.nguyen@aalto.fi::acf7f2a7-1119-454a-99ee-b7b1d8425230" providerId="AD" clId="Web-{89EF0A46-EADE-4905-A6CB-FCE3484484BF}" dt="2023-05-15T11:29:15.434" v="4" actId="20577"/>
          <ac:spMkLst>
            <pc:docMk/>
            <pc:sldMk cId="0" sldId="264"/>
            <ac:spMk id="375" creationId="{00000000-0000-0000-0000-000000000000}"/>
          </ac:spMkLst>
        </pc:spChg>
      </pc:sldChg>
      <pc:sldChg chg="del">
        <pc:chgData name="Nguyen Binh" userId="S::binh.nguyen@aalto.fi::acf7f2a7-1119-454a-99ee-b7b1d8425230" providerId="AD" clId="Web-{89EF0A46-EADE-4905-A6CB-FCE3484484BF}" dt="2023-05-15T11:29:42.107" v="6"/>
        <pc:sldMkLst>
          <pc:docMk/>
          <pc:sldMk cId="1751587734" sldId="1288"/>
        </pc:sldMkLst>
      </pc:sldChg>
      <pc:sldChg chg="modSp">
        <pc:chgData name="Nguyen Binh" userId="S::binh.nguyen@aalto.fi::acf7f2a7-1119-454a-99ee-b7b1d8425230" providerId="AD" clId="Web-{89EF0A46-EADE-4905-A6CB-FCE3484484BF}" dt="2023-05-15T11:28:46.637" v="0" actId="20577"/>
        <pc:sldMkLst>
          <pc:docMk/>
          <pc:sldMk cId="1166986704" sldId="1295"/>
        </pc:sldMkLst>
        <pc:spChg chg="mod">
          <ac:chgData name="Nguyen Binh" userId="S::binh.nguyen@aalto.fi::acf7f2a7-1119-454a-99ee-b7b1d8425230" providerId="AD" clId="Web-{89EF0A46-EADE-4905-A6CB-FCE3484484BF}" dt="2023-05-15T11:28:46.637" v="0" actId="20577"/>
          <ac:spMkLst>
            <pc:docMk/>
            <pc:sldMk cId="1166986704" sldId="1295"/>
            <ac:spMk id="23" creationId="{B490AC7D-FBE3-AE53-65BB-053D08E6EDC4}"/>
          </ac:spMkLst>
        </pc:spChg>
      </pc:sldChg>
      <pc:sldChg chg="modSp">
        <pc:chgData name="Nguyen Binh" userId="S::binh.nguyen@aalto.fi::acf7f2a7-1119-454a-99ee-b7b1d8425230" providerId="AD" clId="Web-{89EF0A46-EADE-4905-A6CB-FCE3484484BF}" dt="2023-05-15T11:42:07.201" v="59" actId="20577"/>
        <pc:sldMkLst>
          <pc:docMk/>
          <pc:sldMk cId="186039510" sldId="1301"/>
        </pc:sldMkLst>
        <pc:spChg chg="mod">
          <ac:chgData name="Nguyen Binh" userId="S::binh.nguyen@aalto.fi::acf7f2a7-1119-454a-99ee-b7b1d8425230" providerId="AD" clId="Web-{89EF0A46-EADE-4905-A6CB-FCE3484484BF}" dt="2023-05-15T11:42:07.201" v="59" actId="20577"/>
          <ac:spMkLst>
            <pc:docMk/>
            <pc:sldMk cId="186039510" sldId="1301"/>
            <ac:spMk id="6" creationId="{88AF1EE5-5172-4BFF-AC25-6D55097C046D}"/>
          </ac:spMkLst>
        </pc:spChg>
      </pc:sldChg>
      <pc:sldChg chg="add">
        <pc:chgData name="Nguyen Binh" userId="S::binh.nguyen@aalto.fi::acf7f2a7-1119-454a-99ee-b7b1d8425230" providerId="AD" clId="Web-{89EF0A46-EADE-4905-A6CB-FCE3484484BF}" dt="2023-05-15T11:29:44.341" v="7"/>
        <pc:sldMkLst>
          <pc:docMk/>
          <pc:sldMk cId="309489916" sldId="1302"/>
        </pc:sldMkLst>
      </pc:sldChg>
    </pc:docChg>
  </pc:docChgLst>
  <pc:docChgLst>
    <pc:chgData name="Zope Vedant" userId="S::vedant.zope@aalto.fi::d8a1c4c5-dd07-425c-ad2f-6288560414d0" providerId="AD" clId="Web-{A714A4A2-F128-480C-A947-8FD82EB7FCF9}"/>
    <pc:docChg chg="modSld">
      <pc:chgData name="Zope Vedant" userId="S::vedant.zope@aalto.fi::d8a1c4c5-dd07-425c-ad2f-6288560414d0" providerId="AD" clId="Web-{A714A4A2-F128-480C-A947-8FD82EB7FCF9}" dt="2023-07-26T11:17:25.958" v="10" actId="1076"/>
      <pc:docMkLst>
        <pc:docMk/>
      </pc:docMkLst>
      <pc:sldChg chg="modSp">
        <pc:chgData name="Zope Vedant" userId="S::vedant.zope@aalto.fi::d8a1c4c5-dd07-425c-ad2f-6288560414d0" providerId="AD" clId="Web-{A714A4A2-F128-480C-A947-8FD82EB7FCF9}" dt="2023-07-26T11:16:42.988" v="3" actId="20577"/>
        <pc:sldMkLst>
          <pc:docMk/>
          <pc:sldMk cId="2233344792" sldId="1395"/>
        </pc:sldMkLst>
        <pc:spChg chg="mod">
          <ac:chgData name="Zope Vedant" userId="S::vedant.zope@aalto.fi::d8a1c4c5-dd07-425c-ad2f-6288560414d0" providerId="AD" clId="Web-{A714A4A2-F128-480C-A947-8FD82EB7FCF9}" dt="2023-07-26T11:16:42.988" v="3" actId="20577"/>
          <ac:spMkLst>
            <pc:docMk/>
            <pc:sldMk cId="2233344792" sldId="1395"/>
            <ac:spMk id="27" creationId="{670BF613-819E-BC3A-1F32-7F64BA150707}"/>
          </ac:spMkLst>
        </pc:spChg>
      </pc:sldChg>
      <pc:sldChg chg="modSp">
        <pc:chgData name="Zope Vedant" userId="S::vedant.zope@aalto.fi::d8a1c4c5-dd07-425c-ad2f-6288560414d0" providerId="AD" clId="Web-{A714A4A2-F128-480C-A947-8FD82EB7FCF9}" dt="2023-07-26T11:16:59.864" v="5" actId="14100"/>
        <pc:sldMkLst>
          <pc:docMk/>
          <pc:sldMk cId="2581113998" sldId="1414"/>
        </pc:sldMkLst>
        <pc:spChg chg="mod">
          <ac:chgData name="Zope Vedant" userId="S::vedant.zope@aalto.fi::d8a1c4c5-dd07-425c-ad2f-6288560414d0" providerId="AD" clId="Web-{A714A4A2-F128-480C-A947-8FD82EB7FCF9}" dt="2023-07-26T11:16:59.864" v="5" actId="14100"/>
          <ac:spMkLst>
            <pc:docMk/>
            <pc:sldMk cId="2581113998" sldId="1414"/>
            <ac:spMk id="19" creationId="{5E3EF321-25E9-C9A1-F12B-842D774042CD}"/>
          </ac:spMkLst>
        </pc:spChg>
        <pc:spChg chg="mod">
          <ac:chgData name="Zope Vedant" userId="S::vedant.zope@aalto.fi::d8a1c4c5-dd07-425c-ad2f-6288560414d0" providerId="AD" clId="Web-{A714A4A2-F128-480C-A947-8FD82EB7FCF9}" dt="2023-07-26T11:16:56.457" v="4" actId="14100"/>
          <ac:spMkLst>
            <pc:docMk/>
            <pc:sldMk cId="2581113998" sldId="1414"/>
            <ac:spMk id="23" creationId="{281C9B42-DF16-6970-1339-E44ABA4BF36A}"/>
          </ac:spMkLst>
        </pc:spChg>
      </pc:sldChg>
      <pc:sldChg chg="modSp">
        <pc:chgData name="Zope Vedant" userId="S::vedant.zope@aalto.fi::d8a1c4c5-dd07-425c-ad2f-6288560414d0" providerId="AD" clId="Web-{A714A4A2-F128-480C-A947-8FD82EB7FCF9}" dt="2023-07-26T11:17:25.958" v="10" actId="1076"/>
        <pc:sldMkLst>
          <pc:docMk/>
          <pc:sldMk cId="639597223" sldId="1420"/>
        </pc:sldMkLst>
        <pc:spChg chg="mod">
          <ac:chgData name="Zope Vedant" userId="S::vedant.zope@aalto.fi::d8a1c4c5-dd07-425c-ad2f-6288560414d0" providerId="AD" clId="Web-{A714A4A2-F128-480C-A947-8FD82EB7FCF9}" dt="2023-07-26T11:17:13.177" v="6" actId="1076"/>
          <ac:spMkLst>
            <pc:docMk/>
            <pc:sldMk cId="639597223" sldId="1420"/>
            <ac:spMk id="4" creationId="{BFDB5F05-9F30-6017-83E2-808623A67F42}"/>
          </ac:spMkLst>
        </pc:spChg>
        <pc:spChg chg="mod">
          <ac:chgData name="Zope Vedant" userId="S::vedant.zope@aalto.fi::d8a1c4c5-dd07-425c-ad2f-6288560414d0" providerId="AD" clId="Web-{A714A4A2-F128-480C-A947-8FD82EB7FCF9}" dt="2023-07-26T11:17:25.958" v="10" actId="1076"/>
          <ac:spMkLst>
            <pc:docMk/>
            <pc:sldMk cId="639597223" sldId="1420"/>
            <ac:spMk id="5" creationId="{326CA318-0B21-0258-9A0E-D3E8D6DFB748}"/>
          </ac:spMkLst>
        </pc:spChg>
        <pc:spChg chg="mod">
          <ac:chgData name="Zope Vedant" userId="S::vedant.zope@aalto.fi::d8a1c4c5-dd07-425c-ad2f-6288560414d0" providerId="AD" clId="Web-{A714A4A2-F128-480C-A947-8FD82EB7FCF9}" dt="2023-07-26T11:17:23.302" v="9" actId="1076"/>
          <ac:spMkLst>
            <pc:docMk/>
            <pc:sldMk cId="639597223" sldId="1420"/>
            <ac:spMk id="6" creationId="{66A5AFD2-521A-E077-E825-25E56A7694AB}"/>
          </ac:spMkLst>
        </pc:spChg>
      </pc:sldChg>
    </pc:docChg>
  </pc:docChgLst>
  <pc:docChgLst>
    <pc:chgData name="Zope Vedant" userId="d8a1c4c5-dd07-425c-ad2f-6288560414d0" providerId="ADAL" clId="{8DA9F9C2-1001-47A5-AEBD-5B0E61D02F44}"/>
    <pc:docChg chg="undo custSel addSld delSld modSld sldOrd">
      <pc:chgData name="Zope Vedant" userId="d8a1c4c5-dd07-425c-ad2f-6288560414d0" providerId="ADAL" clId="{8DA9F9C2-1001-47A5-AEBD-5B0E61D02F44}" dt="2023-07-03T13:49:18.224" v="6227" actId="478"/>
      <pc:docMkLst>
        <pc:docMk/>
      </pc:docMkLst>
      <pc:sldChg chg="modSp del mod">
        <pc:chgData name="Zope Vedant" userId="d8a1c4c5-dd07-425c-ad2f-6288560414d0" providerId="ADAL" clId="{8DA9F9C2-1001-47A5-AEBD-5B0E61D02F44}" dt="2023-07-01T12:18:47.118" v="3259" actId="47"/>
        <pc:sldMkLst>
          <pc:docMk/>
          <pc:sldMk cId="562628497" sldId="1286"/>
        </pc:sldMkLst>
        <pc:spChg chg="mod">
          <ac:chgData name="Zope Vedant" userId="d8a1c4c5-dd07-425c-ad2f-6288560414d0" providerId="ADAL" clId="{8DA9F9C2-1001-47A5-AEBD-5B0E61D02F44}" dt="2023-07-01T10:28:50.164" v="2938" actId="13926"/>
          <ac:spMkLst>
            <pc:docMk/>
            <pc:sldMk cId="562628497" sldId="1286"/>
            <ac:spMk id="2" creationId="{5222C9C5-E7A8-413A-8337-C965F96721D9}"/>
          </ac:spMkLst>
        </pc:spChg>
      </pc:sldChg>
      <pc:sldChg chg="modSp mod">
        <pc:chgData name="Zope Vedant" userId="d8a1c4c5-dd07-425c-ad2f-6288560414d0" providerId="ADAL" clId="{8DA9F9C2-1001-47A5-AEBD-5B0E61D02F44}" dt="2023-07-03T12:21:08.272" v="6143" actId="2711"/>
        <pc:sldMkLst>
          <pc:docMk/>
          <pc:sldMk cId="194859773" sldId="1362"/>
        </pc:sldMkLst>
        <pc:spChg chg="mod">
          <ac:chgData name="Zope Vedant" userId="d8a1c4c5-dd07-425c-ad2f-6288560414d0" providerId="ADAL" clId="{8DA9F9C2-1001-47A5-AEBD-5B0E61D02F44}" dt="2023-07-03T12:21:08.272" v="6143" actId="2711"/>
          <ac:spMkLst>
            <pc:docMk/>
            <pc:sldMk cId="194859773" sldId="1362"/>
            <ac:spMk id="2" creationId="{DDC00667-AD97-B59C-3A2E-3E35C8BB38D7}"/>
          </ac:spMkLst>
        </pc:spChg>
      </pc:sldChg>
      <pc:sldChg chg="addSp delSp modSp mod">
        <pc:chgData name="Zope Vedant" userId="d8a1c4c5-dd07-425c-ad2f-6288560414d0" providerId="ADAL" clId="{8DA9F9C2-1001-47A5-AEBD-5B0E61D02F44}" dt="2023-07-02T14:46:51.825" v="4943" actId="20577"/>
        <pc:sldMkLst>
          <pc:docMk/>
          <pc:sldMk cId="1336057308" sldId="1366"/>
        </pc:sldMkLst>
        <pc:spChg chg="mod">
          <ac:chgData name="Zope Vedant" userId="d8a1c4c5-dd07-425c-ad2f-6288560414d0" providerId="ADAL" clId="{8DA9F9C2-1001-47A5-AEBD-5B0E61D02F44}" dt="2023-07-02T14:46:51.825" v="4943" actId="20577"/>
          <ac:spMkLst>
            <pc:docMk/>
            <pc:sldMk cId="1336057308" sldId="1366"/>
            <ac:spMk id="2" creationId="{09C27194-50AD-7321-F15C-42B8C5C0F7A5}"/>
          </ac:spMkLst>
        </pc:spChg>
        <pc:spChg chg="add del mod">
          <ac:chgData name="Zope Vedant" userId="d8a1c4c5-dd07-425c-ad2f-6288560414d0" providerId="ADAL" clId="{8DA9F9C2-1001-47A5-AEBD-5B0E61D02F44}" dt="2023-06-28T09:08:16.516" v="4" actId="478"/>
          <ac:spMkLst>
            <pc:docMk/>
            <pc:sldMk cId="1336057308" sldId="1366"/>
            <ac:spMk id="12" creationId="{C0D2BCA0-8953-18C5-65DD-2A889C4D749D}"/>
          </ac:spMkLst>
        </pc:spChg>
        <pc:spChg chg="add mod">
          <ac:chgData name="Zope Vedant" userId="d8a1c4c5-dd07-425c-ad2f-6288560414d0" providerId="ADAL" clId="{8DA9F9C2-1001-47A5-AEBD-5B0E61D02F44}" dt="2023-06-28T09:31:57.815" v="22" actId="14100"/>
          <ac:spMkLst>
            <pc:docMk/>
            <pc:sldMk cId="1336057308" sldId="1366"/>
            <ac:spMk id="13" creationId="{B7AF58D8-9916-29FE-ABFE-104AE3173017}"/>
          </ac:spMkLst>
        </pc:spChg>
        <pc:grpChg chg="mod">
          <ac:chgData name="Zope Vedant" userId="d8a1c4c5-dd07-425c-ad2f-6288560414d0" providerId="ADAL" clId="{8DA9F9C2-1001-47A5-AEBD-5B0E61D02F44}" dt="2023-06-28T09:31:37.992" v="20" actId="1076"/>
          <ac:grpSpMkLst>
            <pc:docMk/>
            <pc:sldMk cId="1336057308" sldId="1366"/>
            <ac:grpSpMk id="4" creationId="{C2CA4BB5-C60E-62C9-5FEA-A164357BAC56}"/>
          </ac:grpSpMkLst>
        </pc:grpChg>
      </pc:sldChg>
      <pc:sldChg chg="addSp delSp modSp mod delAnim modAnim">
        <pc:chgData name="Zope Vedant" userId="d8a1c4c5-dd07-425c-ad2f-6288560414d0" providerId="ADAL" clId="{8DA9F9C2-1001-47A5-AEBD-5B0E61D02F44}" dt="2023-07-03T12:29:15.027" v="6181"/>
        <pc:sldMkLst>
          <pc:docMk/>
          <pc:sldMk cId="4282950037" sldId="1367"/>
        </pc:sldMkLst>
        <pc:spChg chg="mod">
          <ac:chgData name="Zope Vedant" userId="d8a1c4c5-dd07-425c-ad2f-6288560414d0" providerId="ADAL" clId="{8DA9F9C2-1001-47A5-AEBD-5B0E61D02F44}" dt="2023-07-02T20:03:53.022" v="5125" actId="20577"/>
          <ac:spMkLst>
            <pc:docMk/>
            <pc:sldMk cId="4282950037" sldId="1367"/>
            <ac:spMk id="2" creationId="{09C27194-50AD-7321-F15C-42B8C5C0F7A5}"/>
          </ac:spMkLst>
        </pc:spChg>
        <pc:spChg chg="add mod">
          <ac:chgData name="Zope Vedant" userId="d8a1c4c5-dd07-425c-ad2f-6288560414d0" providerId="ADAL" clId="{8DA9F9C2-1001-47A5-AEBD-5B0E61D02F44}" dt="2023-07-03T12:28:25.202" v="6169" actId="1076"/>
          <ac:spMkLst>
            <pc:docMk/>
            <pc:sldMk cId="4282950037" sldId="1367"/>
            <ac:spMk id="4" creationId="{BF2C00E2-E60F-6EBE-7AB4-A8E25D57AEC1}"/>
          </ac:spMkLst>
        </pc:spChg>
        <pc:spChg chg="mod">
          <ac:chgData name="Zope Vedant" userId="d8a1c4c5-dd07-425c-ad2f-6288560414d0" providerId="ADAL" clId="{8DA9F9C2-1001-47A5-AEBD-5B0E61D02F44}" dt="2023-07-01T14:19:53.689" v="4064" actId="1582"/>
          <ac:spMkLst>
            <pc:docMk/>
            <pc:sldMk cId="4282950037" sldId="1367"/>
            <ac:spMk id="9" creationId="{D307C6B3-2F4F-5037-5486-EC53B1A0F201}"/>
          </ac:spMkLst>
        </pc:spChg>
        <pc:spChg chg="del">
          <ac:chgData name="Zope Vedant" userId="d8a1c4c5-dd07-425c-ad2f-6288560414d0" providerId="ADAL" clId="{8DA9F9C2-1001-47A5-AEBD-5B0E61D02F44}" dt="2023-07-01T14:19:57.955" v="4065" actId="478"/>
          <ac:spMkLst>
            <pc:docMk/>
            <pc:sldMk cId="4282950037" sldId="1367"/>
            <ac:spMk id="10" creationId="{253B6F69-A979-81F1-45BA-2E8DBFEE664F}"/>
          </ac:spMkLst>
        </pc:spChg>
        <pc:spChg chg="add mod">
          <ac:chgData name="Zope Vedant" userId="d8a1c4c5-dd07-425c-ad2f-6288560414d0" providerId="ADAL" clId="{8DA9F9C2-1001-47A5-AEBD-5B0E61D02F44}" dt="2023-07-03T12:29:06.882" v="6180" actId="688"/>
          <ac:spMkLst>
            <pc:docMk/>
            <pc:sldMk cId="4282950037" sldId="1367"/>
            <ac:spMk id="10" creationId="{5B516836-2059-A2E8-9EAB-2DCA9EF0CD97}"/>
          </ac:spMkLst>
        </pc:spChg>
        <pc:spChg chg="add mod">
          <ac:chgData name="Zope Vedant" userId="d8a1c4c5-dd07-425c-ad2f-6288560414d0" providerId="ADAL" clId="{8DA9F9C2-1001-47A5-AEBD-5B0E61D02F44}" dt="2023-07-03T12:28:57.281" v="6176" actId="1076"/>
          <ac:spMkLst>
            <pc:docMk/>
            <pc:sldMk cId="4282950037" sldId="1367"/>
            <ac:spMk id="13" creationId="{1BC5CC63-F91F-66A1-07E9-3EE4CB2E03E7}"/>
          </ac:spMkLst>
        </pc:spChg>
        <pc:picChg chg="mod">
          <ac:chgData name="Zope Vedant" userId="d8a1c4c5-dd07-425c-ad2f-6288560414d0" providerId="ADAL" clId="{8DA9F9C2-1001-47A5-AEBD-5B0E61D02F44}" dt="2023-07-03T12:29:04.173" v="6179" actId="1076"/>
          <ac:picMkLst>
            <pc:docMk/>
            <pc:sldMk cId="4282950037" sldId="1367"/>
            <ac:picMk id="5" creationId="{4ABBB782-76AA-2B8E-B304-A25E80FC90F2}"/>
          </ac:picMkLst>
        </pc:picChg>
        <pc:cxnChg chg="add mod">
          <ac:chgData name="Zope Vedant" userId="d8a1c4c5-dd07-425c-ad2f-6288560414d0" providerId="ADAL" clId="{8DA9F9C2-1001-47A5-AEBD-5B0E61D02F44}" dt="2023-07-01T14:20:12.439" v="4069" actId="208"/>
          <ac:cxnSpMkLst>
            <pc:docMk/>
            <pc:sldMk cId="4282950037" sldId="1367"/>
            <ac:cxnSpMk id="11" creationId="{915C7B8E-15AB-A662-0E53-3CAADA67C71F}"/>
          </ac:cxnSpMkLst>
        </pc:cxnChg>
      </pc:sldChg>
      <pc:sldChg chg="addSp delSp modSp mod delAnim modAnim">
        <pc:chgData name="Zope Vedant" userId="d8a1c4c5-dd07-425c-ad2f-6288560414d0" providerId="ADAL" clId="{8DA9F9C2-1001-47A5-AEBD-5B0E61D02F44}" dt="2023-07-03T12:12:54.589" v="5762"/>
        <pc:sldMkLst>
          <pc:docMk/>
          <pc:sldMk cId="393835010" sldId="1369"/>
        </pc:sldMkLst>
        <pc:spChg chg="add del mod">
          <ac:chgData name="Zope Vedant" userId="d8a1c4c5-dd07-425c-ad2f-6288560414d0" providerId="ADAL" clId="{8DA9F9C2-1001-47A5-AEBD-5B0E61D02F44}" dt="2023-06-30T12:59:47.753" v="2352" actId="478"/>
          <ac:spMkLst>
            <pc:docMk/>
            <pc:sldMk cId="393835010" sldId="1369"/>
            <ac:spMk id="4" creationId="{77E246A5-A32B-E690-D789-42E823470F4E}"/>
          </ac:spMkLst>
        </pc:spChg>
        <pc:spChg chg="del">
          <ac:chgData name="Zope Vedant" userId="d8a1c4c5-dd07-425c-ad2f-6288560414d0" providerId="ADAL" clId="{8DA9F9C2-1001-47A5-AEBD-5B0E61D02F44}" dt="2023-07-01T12:20:41.368" v="3311" actId="478"/>
          <ac:spMkLst>
            <pc:docMk/>
            <pc:sldMk cId="393835010" sldId="1369"/>
            <ac:spMk id="6" creationId="{833F1814-E4F4-6C5E-49F2-C22FA12ED3FE}"/>
          </ac:spMkLst>
        </pc:spChg>
        <pc:spChg chg="del">
          <ac:chgData name="Zope Vedant" userId="d8a1c4c5-dd07-425c-ad2f-6288560414d0" providerId="ADAL" clId="{8DA9F9C2-1001-47A5-AEBD-5B0E61D02F44}" dt="2023-06-30T12:59:44.477" v="2351" actId="478"/>
          <ac:spMkLst>
            <pc:docMk/>
            <pc:sldMk cId="393835010" sldId="1369"/>
            <ac:spMk id="9" creationId="{598FB90B-B458-3B00-8439-FB404159B1A4}"/>
          </ac:spMkLst>
        </pc:spChg>
        <pc:spChg chg="add del">
          <ac:chgData name="Zope Vedant" userId="d8a1c4c5-dd07-425c-ad2f-6288560414d0" providerId="ADAL" clId="{8DA9F9C2-1001-47A5-AEBD-5B0E61D02F44}" dt="2023-06-30T13:00:27.768" v="2358" actId="478"/>
          <ac:spMkLst>
            <pc:docMk/>
            <pc:sldMk cId="393835010" sldId="1369"/>
            <ac:spMk id="10" creationId="{9892F317-F5F9-2AC2-A1DA-1745B0184D06}"/>
          </ac:spMkLst>
        </pc:spChg>
        <pc:spChg chg="add mod">
          <ac:chgData name="Zope Vedant" userId="d8a1c4c5-dd07-425c-ad2f-6288560414d0" providerId="ADAL" clId="{8DA9F9C2-1001-47A5-AEBD-5B0E61D02F44}" dt="2023-07-02T20:49:21.135" v="5155" actId="1076"/>
          <ac:spMkLst>
            <pc:docMk/>
            <pc:sldMk cId="393835010" sldId="1369"/>
            <ac:spMk id="13" creationId="{1DE0160E-09DC-45DD-9160-BA7AAC1BBAF7}"/>
          </ac:spMkLst>
        </pc:spChg>
        <pc:spChg chg="mod">
          <ac:chgData name="Zope Vedant" userId="d8a1c4c5-dd07-425c-ad2f-6288560414d0" providerId="ADAL" clId="{8DA9F9C2-1001-47A5-AEBD-5B0E61D02F44}" dt="2023-06-30T13:01:35.555" v="2363"/>
          <ac:spMkLst>
            <pc:docMk/>
            <pc:sldMk cId="393835010" sldId="1369"/>
            <ac:spMk id="16" creationId="{8D46D4F2-D8CE-D972-2ACB-46865838B560}"/>
          </ac:spMkLst>
        </pc:spChg>
        <pc:spChg chg="add mod">
          <ac:chgData name="Zope Vedant" userId="d8a1c4c5-dd07-425c-ad2f-6288560414d0" providerId="ADAL" clId="{8DA9F9C2-1001-47A5-AEBD-5B0E61D02F44}" dt="2023-07-01T12:21:35.118" v="3373" actId="207"/>
          <ac:spMkLst>
            <pc:docMk/>
            <pc:sldMk cId="393835010" sldId="1369"/>
            <ac:spMk id="37" creationId="{D3715585-CFDE-8267-0511-7E426CD40D43}"/>
          </ac:spMkLst>
        </pc:spChg>
        <pc:spChg chg="add mod">
          <ac:chgData name="Zope Vedant" userId="d8a1c4c5-dd07-425c-ad2f-6288560414d0" providerId="ADAL" clId="{8DA9F9C2-1001-47A5-AEBD-5B0E61D02F44}" dt="2023-07-01T12:22:32.634" v="3397" actId="207"/>
          <ac:spMkLst>
            <pc:docMk/>
            <pc:sldMk cId="393835010" sldId="1369"/>
            <ac:spMk id="38" creationId="{3B5E77D4-CD5D-B3B3-B27A-51BD758F806A}"/>
          </ac:spMkLst>
        </pc:spChg>
        <pc:spChg chg="add mod">
          <ac:chgData name="Zope Vedant" userId="d8a1c4c5-dd07-425c-ad2f-6288560414d0" providerId="ADAL" clId="{8DA9F9C2-1001-47A5-AEBD-5B0E61D02F44}" dt="2023-07-01T12:22:29.728" v="3396" actId="207"/>
          <ac:spMkLst>
            <pc:docMk/>
            <pc:sldMk cId="393835010" sldId="1369"/>
            <ac:spMk id="39" creationId="{418F65A6-CC5B-A09D-542C-5408377E59FC}"/>
          </ac:spMkLst>
        </pc:spChg>
        <pc:grpChg chg="add del mod">
          <ac:chgData name="Zope Vedant" userId="d8a1c4c5-dd07-425c-ad2f-6288560414d0" providerId="ADAL" clId="{8DA9F9C2-1001-47A5-AEBD-5B0E61D02F44}" dt="2023-06-30T13:08:47.871" v="2365" actId="478"/>
          <ac:grpSpMkLst>
            <pc:docMk/>
            <pc:sldMk cId="393835010" sldId="1369"/>
            <ac:grpSpMk id="14" creationId="{48C2A5E9-6797-19E3-B283-C1C640C547A3}"/>
          </ac:grpSpMkLst>
        </pc:grpChg>
        <pc:grpChg chg="mod">
          <ac:chgData name="Zope Vedant" userId="d8a1c4c5-dd07-425c-ad2f-6288560414d0" providerId="ADAL" clId="{8DA9F9C2-1001-47A5-AEBD-5B0E61D02F44}" dt="2023-06-30T13:01:35.555" v="2363"/>
          <ac:grpSpMkLst>
            <pc:docMk/>
            <pc:sldMk cId="393835010" sldId="1369"/>
            <ac:grpSpMk id="17" creationId="{78FD3A36-F8EC-2B27-60BF-AEE0676A8B80}"/>
          </ac:grpSpMkLst>
        </pc:grpChg>
        <pc:grpChg chg="mod">
          <ac:chgData name="Zope Vedant" userId="d8a1c4c5-dd07-425c-ad2f-6288560414d0" providerId="ADAL" clId="{8DA9F9C2-1001-47A5-AEBD-5B0E61D02F44}" dt="2023-06-30T13:01:35.555" v="2363"/>
          <ac:grpSpMkLst>
            <pc:docMk/>
            <pc:sldMk cId="393835010" sldId="1369"/>
            <ac:grpSpMk id="18" creationId="{8B38A43C-138A-79FF-57F1-DA5F869F1CA2}"/>
          </ac:grpSpMkLst>
        </pc:grpChg>
        <pc:picChg chg="add mod">
          <ac:chgData name="Zope Vedant" userId="d8a1c4c5-dd07-425c-ad2f-6288560414d0" providerId="ADAL" clId="{8DA9F9C2-1001-47A5-AEBD-5B0E61D02F44}" dt="2023-07-01T12:43:43.998" v="3643" actId="1076"/>
          <ac:picMkLst>
            <pc:docMk/>
            <pc:sldMk cId="393835010" sldId="1369"/>
            <ac:picMk id="12" creationId="{E34443C4-EE49-267D-D934-C918DA3BE5BC}"/>
          </ac:picMkLst>
        </pc:picChg>
        <pc:picChg chg="del mod">
          <ac:chgData name="Zope Vedant" userId="d8a1c4c5-dd07-425c-ad2f-6288560414d0" providerId="ADAL" clId="{8DA9F9C2-1001-47A5-AEBD-5B0E61D02F44}" dt="2023-06-30T13:08:45.640" v="2364" actId="478"/>
          <ac:picMkLst>
            <pc:docMk/>
            <pc:sldMk cId="393835010" sldId="1369"/>
            <ac:picMk id="15" creationId="{92BFCC58-765B-6253-29E6-8FB127F8371C}"/>
          </ac:picMkLst>
        </pc:picChg>
        <pc:picChg chg="add mod">
          <ac:chgData name="Zope Vedant" userId="d8a1c4c5-dd07-425c-ad2f-6288560414d0" providerId="ADAL" clId="{8DA9F9C2-1001-47A5-AEBD-5B0E61D02F44}" dt="2023-07-01T12:42:12.514" v="3628" actId="1076"/>
          <ac:picMkLst>
            <pc:docMk/>
            <pc:sldMk cId="393835010" sldId="1369"/>
            <ac:picMk id="40" creationId="{B18D6AA5-A2D8-8BD5-9309-033B36C59435}"/>
          </ac:picMkLst>
        </pc:picChg>
        <pc:picChg chg="add mod modCrop">
          <ac:chgData name="Zope Vedant" userId="d8a1c4c5-dd07-425c-ad2f-6288560414d0" providerId="ADAL" clId="{8DA9F9C2-1001-47A5-AEBD-5B0E61D02F44}" dt="2023-07-01T12:43:04.964" v="3640" actId="1076"/>
          <ac:picMkLst>
            <pc:docMk/>
            <pc:sldMk cId="393835010" sldId="1369"/>
            <ac:picMk id="41" creationId="{9CA60C01-0B58-B99E-FE8F-2CD03E574562}"/>
          </ac:picMkLst>
        </pc:picChg>
        <pc:picChg chg="add mod modCrop">
          <ac:chgData name="Zope Vedant" userId="d8a1c4c5-dd07-425c-ad2f-6288560414d0" providerId="ADAL" clId="{8DA9F9C2-1001-47A5-AEBD-5B0E61D02F44}" dt="2023-07-01T12:44:40.230" v="3647" actId="1076"/>
          <ac:picMkLst>
            <pc:docMk/>
            <pc:sldMk cId="393835010" sldId="1369"/>
            <ac:picMk id="43" creationId="{00829D78-FD5F-986A-F1B0-5B388FD1D8B3}"/>
          </ac:picMkLst>
        </pc:picChg>
        <pc:picChg chg="add mod modCrop">
          <ac:chgData name="Zope Vedant" userId="d8a1c4c5-dd07-425c-ad2f-6288560414d0" providerId="ADAL" clId="{8DA9F9C2-1001-47A5-AEBD-5B0E61D02F44}" dt="2023-07-01T12:43:36.858" v="3641" actId="14100"/>
          <ac:picMkLst>
            <pc:docMk/>
            <pc:sldMk cId="393835010" sldId="1369"/>
            <ac:picMk id="45" creationId="{38872B30-7D6D-91D4-273A-1B5691EEE7CE}"/>
          </ac:picMkLst>
        </pc:picChg>
        <pc:cxnChg chg="mod">
          <ac:chgData name="Zope Vedant" userId="d8a1c4c5-dd07-425c-ad2f-6288560414d0" providerId="ADAL" clId="{8DA9F9C2-1001-47A5-AEBD-5B0E61D02F44}" dt="2023-06-30T13:01:35.555" v="2363"/>
          <ac:cxnSpMkLst>
            <pc:docMk/>
            <pc:sldMk cId="393835010" sldId="1369"/>
            <ac:cxnSpMk id="19" creationId="{E249E33E-1230-2C3D-493B-5CA4FAB48052}"/>
          </ac:cxnSpMkLst>
        </pc:cxnChg>
        <pc:cxnChg chg="mod">
          <ac:chgData name="Zope Vedant" userId="d8a1c4c5-dd07-425c-ad2f-6288560414d0" providerId="ADAL" clId="{8DA9F9C2-1001-47A5-AEBD-5B0E61D02F44}" dt="2023-06-30T13:01:35.555" v="2363"/>
          <ac:cxnSpMkLst>
            <pc:docMk/>
            <pc:sldMk cId="393835010" sldId="1369"/>
            <ac:cxnSpMk id="20" creationId="{4EA0FA13-595B-1F77-B174-037DAEA46B08}"/>
          </ac:cxnSpMkLst>
        </pc:cxnChg>
        <pc:cxnChg chg="mod">
          <ac:chgData name="Zope Vedant" userId="d8a1c4c5-dd07-425c-ad2f-6288560414d0" providerId="ADAL" clId="{8DA9F9C2-1001-47A5-AEBD-5B0E61D02F44}" dt="2023-06-30T13:01:35.555" v="2363"/>
          <ac:cxnSpMkLst>
            <pc:docMk/>
            <pc:sldMk cId="393835010" sldId="1369"/>
            <ac:cxnSpMk id="21" creationId="{C08E57F7-BF03-EA06-D6C3-59698AB344DF}"/>
          </ac:cxnSpMkLst>
        </pc:cxnChg>
        <pc:cxnChg chg="mod">
          <ac:chgData name="Zope Vedant" userId="d8a1c4c5-dd07-425c-ad2f-6288560414d0" providerId="ADAL" clId="{8DA9F9C2-1001-47A5-AEBD-5B0E61D02F44}" dt="2023-06-30T13:01:35.555" v="2363"/>
          <ac:cxnSpMkLst>
            <pc:docMk/>
            <pc:sldMk cId="393835010" sldId="1369"/>
            <ac:cxnSpMk id="22" creationId="{C3DB44D7-CD11-C75C-0729-8A2BB0215244}"/>
          </ac:cxnSpMkLst>
        </pc:cxnChg>
        <pc:cxnChg chg="mod">
          <ac:chgData name="Zope Vedant" userId="d8a1c4c5-dd07-425c-ad2f-6288560414d0" providerId="ADAL" clId="{8DA9F9C2-1001-47A5-AEBD-5B0E61D02F44}" dt="2023-06-30T13:01:35.555" v="2363"/>
          <ac:cxnSpMkLst>
            <pc:docMk/>
            <pc:sldMk cId="393835010" sldId="1369"/>
            <ac:cxnSpMk id="23" creationId="{CBA01778-1B3D-FC32-6A19-6FD0B13CCCD7}"/>
          </ac:cxnSpMkLst>
        </pc:cxnChg>
        <pc:cxnChg chg="mod">
          <ac:chgData name="Zope Vedant" userId="d8a1c4c5-dd07-425c-ad2f-6288560414d0" providerId="ADAL" clId="{8DA9F9C2-1001-47A5-AEBD-5B0E61D02F44}" dt="2023-06-30T13:01:35.555" v="2363"/>
          <ac:cxnSpMkLst>
            <pc:docMk/>
            <pc:sldMk cId="393835010" sldId="1369"/>
            <ac:cxnSpMk id="24" creationId="{D2355CEE-4AE7-CD1D-0972-09997DC5A9ED}"/>
          </ac:cxnSpMkLst>
        </pc:cxnChg>
        <pc:cxnChg chg="add mod">
          <ac:chgData name="Zope Vedant" userId="d8a1c4c5-dd07-425c-ad2f-6288560414d0" providerId="ADAL" clId="{8DA9F9C2-1001-47A5-AEBD-5B0E61D02F44}" dt="2023-07-01T12:21:03.306" v="3362" actId="1036"/>
          <ac:cxnSpMkLst>
            <pc:docMk/>
            <pc:sldMk cId="393835010" sldId="1369"/>
            <ac:cxnSpMk id="26" creationId="{4A021106-FE7B-D222-EE70-A023E67DBA6F}"/>
          </ac:cxnSpMkLst>
        </pc:cxnChg>
        <pc:cxnChg chg="add mod ord">
          <ac:chgData name="Zope Vedant" userId="d8a1c4c5-dd07-425c-ad2f-6288560414d0" providerId="ADAL" clId="{8DA9F9C2-1001-47A5-AEBD-5B0E61D02F44}" dt="2023-07-01T12:42:56.420" v="3638" actId="166"/>
          <ac:cxnSpMkLst>
            <pc:docMk/>
            <pc:sldMk cId="393835010" sldId="1369"/>
            <ac:cxnSpMk id="31" creationId="{F9FF174E-C7FB-7C17-38D1-C98CDD8495D3}"/>
          </ac:cxnSpMkLst>
        </pc:cxnChg>
      </pc:sldChg>
      <pc:sldChg chg="ord">
        <pc:chgData name="Zope Vedant" userId="d8a1c4c5-dd07-425c-ad2f-6288560414d0" providerId="ADAL" clId="{8DA9F9C2-1001-47A5-AEBD-5B0E61D02F44}" dt="2023-06-30T14:33:22.519" v="2933"/>
        <pc:sldMkLst>
          <pc:docMk/>
          <pc:sldMk cId="3068781098" sldId="1370"/>
        </pc:sldMkLst>
      </pc:sldChg>
      <pc:sldChg chg="modNotesTx">
        <pc:chgData name="Zope Vedant" userId="d8a1c4c5-dd07-425c-ad2f-6288560414d0" providerId="ADAL" clId="{8DA9F9C2-1001-47A5-AEBD-5B0E61D02F44}" dt="2023-07-03T12:15:03.303" v="6024" actId="20577"/>
        <pc:sldMkLst>
          <pc:docMk/>
          <pc:sldMk cId="780979779" sldId="1372"/>
        </pc:sldMkLst>
      </pc:sldChg>
      <pc:sldChg chg="addSp delSp modSp mod delAnim modAnim">
        <pc:chgData name="Zope Vedant" userId="d8a1c4c5-dd07-425c-ad2f-6288560414d0" providerId="ADAL" clId="{8DA9F9C2-1001-47A5-AEBD-5B0E61D02F44}" dt="2023-07-03T08:27:52.746" v="5523" actId="20577"/>
        <pc:sldMkLst>
          <pc:docMk/>
          <pc:sldMk cId="2113117723" sldId="1373"/>
        </pc:sldMkLst>
        <pc:spChg chg="mod">
          <ac:chgData name="Zope Vedant" userId="d8a1c4c5-dd07-425c-ad2f-6288560414d0" providerId="ADAL" clId="{8DA9F9C2-1001-47A5-AEBD-5B0E61D02F44}" dt="2023-07-03T08:27:52.746" v="5523" actId="20577"/>
          <ac:spMkLst>
            <pc:docMk/>
            <pc:sldMk cId="2113117723" sldId="1373"/>
            <ac:spMk id="3" creationId="{2B6D996A-1F15-5BBD-65A4-BF70AD8229A5}"/>
          </ac:spMkLst>
        </pc:spChg>
        <pc:spChg chg="ord">
          <ac:chgData name="Zope Vedant" userId="d8a1c4c5-dd07-425c-ad2f-6288560414d0" providerId="ADAL" clId="{8DA9F9C2-1001-47A5-AEBD-5B0E61D02F44}" dt="2023-07-02T19:54:50.565" v="5045" actId="166"/>
          <ac:spMkLst>
            <pc:docMk/>
            <pc:sldMk cId="2113117723" sldId="1373"/>
            <ac:spMk id="6" creationId="{BC4923F2-3809-BF0A-8EA2-49AFC81DB2C6}"/>
          </ac:spMkLst>
        </pc:spChg>
        <pc:graphicFrameChg chg="del">
          <ac:chgData name="Zope Vedant" userId="d8a1c4c5-dd07-425c-ad2f-6288560414d0" providerId="ADAL" clId="{8DA9F9C2-1001-47A5-AEBD-5B0E61D02F44}" dt="2023-07-02T10:16:11.381" v="4534" actId="478"/>
          <ac:graphicFrameMkLst>
            <pc:docMk/>
            <pc:sldMk cId="2113117723" sldId="1373"/>
            <ac:graphicFrameMk id="10" creationId="{94DE1896-96FD-6659-2094-34B41B1AE2E2}"/>
          </ac:graphicFrameMkLst>
        </pc:graphicFrameChg>
        <pc:graphicFrameChg chg="mod">
          <ac:chgData name="Zope Vedant" userId="d8a1c4c5-dd07-425c-ad2f-6288560414d0" providerId="ADAL" clId="{8DA9F9C2-1001-47A5-AEBD-5B0E61D02F44}" dt="2023-07-02T13:01:24.641" v="4582" actId="1076"/>
          <ac:graphicFrameMkLst>
            <pc:docMk/>
            <pc:sldMk cId="2113117723" sldId="1373"/>
            <ac:graphicFrameMk id="20" creationId="{BC08FCFF-8938-87D3-181B-9921FAB18471}"/>
          </ac:graphicFrameMkLst>
        </pc:graphicFrameChg>
        <pc:graphicFrameChg chg="mod modGraphic">
          <ac:chgData name="Zope Vedant" userId="d8a1c4c5-dd07-425c-ad2f-6288560414d0" providerId="ADAL" clId="{8DA9F9C2-1001-47A5-AEBD-5B0E61D02F44}" dt="2023-07-02T03:01:08.188" v="4512" actId="20577"/>
          <ac:graphicFrameMkLst>
            <pc:docMk/>
            <pc:sldMk cId="2113117723" sldId="1373"/>
            <ac:graphicFrameMk id="21" creationId="{3F34696E-DBF3-3226-6F39-806AF219A41D}"/>
          </ac:graphicFrameMkLst>
        </pc:graphicFrameChg>
        <pc:graphicFrameChg chg="del">
          <ac:chgData name="Zope Vedant" userId="d8a1c4c5-dd07-425c-ad2f-6288560414d0" providerId="ADAL" clId="{8DA9F9C2-1001-47A5-AEBD-5B0E61D02F44}" dt="2023-07-02T10:16:04.349" v="4533" actId="478"/>
          <ac:graphicFrameMkLst>
            <pc:docMk/>
            <pc:sldMk cId="2113117723" sldId="1373"/>
            <ac:graphicFrameMk id="25" creationId="{B9186F86-8792-B11B-17A5-0CA7065325BC}"/>
          </ac:graphicFrameMkLst>
        </pc:graphicFrameChg>
        <pc:picChg chg="add mod">
          <ac:chgData name="Zope Vedant" userId="d8a1c4c5-dd07-425c-ad2f-6288560414d0" providerId="ADAL" clId="{8DA9F9C2-1001-47A5-AEBD-5B0E61D02F44}" dt="2023-07-02T19:55:11.803" v="5049" actId="1076"/>
          <ac:picMkLst>
            <pc:docMk/>
            <pc:sldMk cId="2113117723" sldId="1373"/>
            <ac:picMk id="2" creationId="{70A06152-2EAF-4A3A-18F3-CC5668C52169}"/>
          </ac:picMkLst>
        </pc:picChg>
        <pc:picChg chg="add mod">
          <ac:chgData name="Zope Vedant" userId="d8a1c4c5-dd07-425c-ad2f-6288560414d0" providerId="ADAL" clId="{8DA9F9C2-1001-47A5-AEBD-5B0E61D02F44}" dt="2023-07-02T02:04:16.543" v="4481" actId="14100"/>
          <ac:picMkLst>
            <pc:docMk/>
            <pc:sldMk cId="2113117723" sldId="1373"/>
            <ac:picMk id="5" creationId="{1B461F2A-89D9-934F-24B0-9FA2349747A4}"/>
          </ac:picMkLst>
        </pc:picChg>
        <pc:picChg chg="mod">
          <ac:chgData name="Zope Vedant" userId="d8a1c4c5-dd07-425c-ad2f-6288560414d0" providerId="ADAL" clId="{8DA9F9C2-1001-47A5-AEBD-5B0E61D02F44}" dt="2023-07-02T14:24:51.507" v="4715" actId="1076"/>
          <ac:picMkLst>
            <pc:docMk/>
            <pc:sldMk cId="2113117723" sldId="1373"/>
            <ac:picMk id="9" creationId="{6261C538-1E9F-E722-2DD5-8D3F1207917B}"/>
          </ac:picMkLst>
        </pc:picChg>
        <pc:picChg chg="add del mod">
          <ac:chgData name="Zope Vedant" userId="d8a1c4c5-dd07-425c-ad2f-6288560414d0" providerId="ADAL" clId="{8DA9F9C2-1001-47A5-AEBD-5B0E61D02F44}" dt="2023-07-02T19:55:09.218" v="5048" actId="21"/>
          <ac:picMkLst>
            <pc:docMk/>
            <pc:sldMk cId="2113117723" sldId="1373"/>
            <ac:picMk id="10" creationId="{911EE02B-39B4-C33B-F3D6-EF0390EFFA26}"/>
          </ac:picMkLst>
        </pc:picChg>
      </pc:sldChg>
      <pc:sldChg chg="addSp delSp modSp mod delAnim modAnim">
        <pc:chgData name="Zope Vedant" userId="d8a1c4c5-dd07-425c-ad2f-6288560414d0" providerId="ADAL" clId="{8DA9F9C2-1001-47A5-AEBD-5B0E61D02F44}" dt="2023-07-03T09:10:48.371" v="5676" actId="478"/>
        <pc:sldMkLst>
          <pc:docMk/>
          <pc:sldMk cId="1043043356" sldId="1375"/>
        </pc:sldMkLst>
        <pc:spChg chg="mod">
          <ac:chgData name="Zope Vedant" userId="d8a1c4c5-dd07-425c-ad2f-6288560414d0" providerId="ADAL" clId="{8DA9F9C2-1001-47A5-AEBD-5B0E61D02F44}" dt="2023-07-03T09:10:34.851" v="5666" actId="14100"/>
          <ac:spMkLst>
            <pc:docMk/>
            <pc:sldMk cId="1043043356" sldId="1375"/>
            <ac:spMk id="2" creationId="{0A0D9C42-D003-F0DE-2E80-AACEC7B56924}"/>
          </ac:spMkLst>
        </pc:spChg>
        <pc:spChg chg="del">
          <ac:chgData name="Zope Vedant" userId="d8a1c4c5-dd07-425c-ad2f-6288560414d0" providerId="ADAL" clId="{8DA9F9C2-1001-47A5-AEBD-5B0E61D02F44}" dt="2023-07-02T01:44:54.069" v="4070" actId="478"/>
          <ac:spMkLst>
            <pc:docMk/>
            <pc:sldMk cId="1043043356" sldId="1375"/>
            <ac:spMk id="4" creationId="{64D605AD-24C8-24D2-93F9-7F4F00A5F44D}"/>
          </ac:spMkLst>
        </pc:spChg>
        <pc:spChg chg="add del mod">
          <ac:chgData name="Zope Vedant" userId="d8a1c4c5-dd07-425c-ad2f-6288560414d0" providerId="ADAL" clId="{8DA9F9C2-1001-47A5-AEBD-5B0E61D02F44}" dt="2023-07-02T01:47:20.540" v="4252" actId="478"/>
          <ac:spMkLst>
            <pc:docMk/>
            <pc:sldMk cId="1043043356" sldId="1375"/>
            <ac:spMk id="5" creationId="{A90D45FE-62AE-0CB1-35F4-54B4546B7A65}"/>
          </ac:spMkLst>
        </pc:spChg>
        <pc:picChg chg="mod">
          <ac:chgData name="Zope Vedant" userId="d8a1c4c5-dd07-425c-ad2f-6288560414d0" providerId="ADAL" clId="{8DA9F9C2-1001-47A5-AEBD-5B0E61D02F44}" dt="2023-07-02T02:00:49.576" v="4431" actId="1076"/>
          <ac:picMkLst>
            <pc:docMk/>
            <pc:sldMk cId="1043043356" sldId="1375"/>
            <ac:picMk id="1026" creationId="{BD7E37DD-EEC3-1200-774D-8B8F6166A01C}"/>
          </ac:picMkLst>
        </pc:picChg>
        <pc:picChg chg="add del mod">
          <ac:chgData name="Zope Vedant" userId="d8a1c4c5-dd07-425c-ad2f-6288560414d0" providerId="ADAL" clId="{8DA9F9C2-1001-47A5-AEBD-5B0E61D02F44}" dt="2023-07-03T09:10:48.371" v="5676" actId="478"/>
          <ac:picMkLst>
            <pc:docMk/>
            <pc:sldMk cId="1043043356" sldId="1375"/>
            <ac:picMk id="1028" creationId="{C80D39AB-AEBD-389E-C45C-962E77256CF6}"/>
          </ac:picMkLst>
        </pc:picChg>
        <pc:picChg chg="add del mod">
          <ac:chgData name="Zope Vedant" userId="d8a1c4c5-dd07-425c-ad2f-6288560414d0" providerId="ADAL" clId="{8DA9F9C2-1001-47A5-AEBD-5B0E61D02F44}" dt="2023-07-03T09:10:47.929" v="5675"/>
          <ac:picMkLst>
            <pc:docMk/>
            <pc:sldMk cId="1043043356" sldId="1375"/>
            <ac:picMk id="5122" creationId="{07CA02FD-7404-6210-D9C7-566DCECA1113}"/>
          </ac:picMkLst>
        </pc:picChg>
        <pc:picChg chg="add del mod">
          <ac:chgData name="Zope Vedant" userId="d8a1c4c5-dd07-425c-ad2f-6288560414d0" providerId="ADAL" clId="{8DA9F9C2-1001-47A5-AEBD-5B0E61D02F44}" dt="2023-07-03T09:10:46.820" v="5673"/>
          <ac:picMkLst>
            <pc:docMk/>
            <pc:sldMk cId="1043043356" sldId="1375"/>
            <ac:picMk id="5124" creationId="{F732B031-5CBA-EC9A-F893-5282FB226CA7}"/>
          </ac:picMkLst>
        </pc:picChg>
      </pc:sldChg>
      <pc:sldChg chg="addSp delSp modSp mod delAnim">
        <pc:chgData name="Zope Vedant" userId="d8a1c4c5-dd07-425c-ad2f-6288560414d0" providerId="ADAL" clId="{8DA9F9C2-1001-47A5-AEBD-5B0E61D02F44}" dt="2023-07-01T11:03:08.172" v="3124" actId="1582"/>
        <pc:sldMkLst>
          <pc:docMk/>
          <pc:sldMk cId="4218820790" sldId="1376"/>
        </pc:sldMkLst>
        <pc:spChg chg="mod">
          <ac:chgData name="Zope Vedant" userId="d8a1c4c5-dd07-425c-ad2f-6288560414d0" providerId="ADAL" clId="{8DA9F9C2-1001-47A5-AEBD-5B0E61D02F44}" dt="2023-07-01T11:02:58.656" v="3123" actId="1582"/>
          <ac:spMkLst>
            <pc:docMk/>
            <pc:sldMk cId="4218820790" sldId="1376"/>
            <ac:spMk id="10" creationId="{39032C9D-F78B-BC31-057B-99B55F3052FF}"/>
          </ac:spMkLst>
        </pc:spChg>
        <pc:spChg chg="del">
          <ac:chgData name="Zope Vedant" userId="d8a1c4c5-dd07-425c-ad2f-6288560414d0" providerId="ADAL" clId="{8DA9F9C2-1001-47A5-AEBD-5B0E61D02F44}" dt="2023-07-01T10:58:40.531" v="2971" actId="478"/>
          <ac:spMkLst>
            <pc:docMk/>
            <pc:sldMk cId="4218820790" sldId="1376"/>
            <ac:spMk id="11" creationId="{87F48443-3AE3-A63A-CA55-21DF72556E4F}"/>
          </ac:spMkLst>
        </pc:spChg>
        <pc:spChg chg="mod">
          <ac:chgData name="Zope Vedant" userId="d8a1c4c5-dd07-425c-ad2f-6288560414d0" providerId="ADAL" clId="{8DA9F9C2-1001-47A5-AEBD-5B0E61D02F44}" dt="2023-07-01T11:00:32.936" v="3108" actId="20577"/>
          <ac:spMkLst>
            <pc:docMk/>
            <pc:sldMk cId="4218820790" sldId="1376"/>
            <ac:spMk id="13" creationId="{A883D8A8-52E1-A57F-D978-BA0A43A67E55}"/>
          </ac:spMkLst>
        </pc:spChg>
        <pc:spChg chg="del">
          <ac:chgData name="Zope Vedant" userId="d8a1c4c5-dd07-425c-ad2f-6288560414d0" providerId="ADAL" clId="{8DA9F9C2-1001-47A5-AEBD-5B0E61D02F44}" dt="2023-07-01T10:58:42.919" v="2972" actId="478"/>
          <ac:spMkLst>
            <pc:docMk/>
            <pc:sldMk cId="4218820790" sldId="1376"/>
            <ac:spMk id="16" creationId="{2F73450D-0217-2462-86F4-DB6E2AFE3752}"/>
          </ac:spMkLst>
        </pc:spChg>
        <pc:spChg chg="mod">
          <ac:chgData name="Zope Vedant" userId="d8a1c4c5-dd07-425c-ad2f-6288560414d0" providerId="ADAL" clId="{8DA9F9C2-1001-47A5-AEBD-5B0E61D02F44}" dt="2023-07-01T11:00:13.670" v="3101" actId="123"/>
          <ac:spMkLst>
            <pc:docMk/>
            <pc:sldMk cId="4218820790" sldId="1376"/>
            <ac:spMk id="17" creationId="{60B0FF37-A617-645E-F370-6D8AC2A62EB6}"/>
          </ac:spMkLst>
        </pc:spChg>
        <pc:spChg chg="mod">
          <ac:chgData name="Zope Vedant" userId="d8a1c4c5-dd07-425c-ad2f-6288560414d0" providerId="ADAL" clId="{8DA9F9C2-1001-47A5-AEBD-5B0E61D02F44}" dt="2023-07-01T11:02:44.359" v="3122" actId="1582"/>
          <ac:spMkLst>
            <pc:docMk/>
            <pc:sldMk cId="4218820790" sldId="1376"/>
            <ac:spMk id="18" creationId="{93712C8E-7518-759A-ECE3-250D5CAB59A0}"/>
          </ac:spMkLst>
        </pc:spChg>
        <pc:spChg chg="del">
          <ac:chgData name="Zope Vedant" userId="d8a1c4c5-dd07-425c-ad2f-6288560414d0" providerId="ADAL" clId="{8DA9F9C2-1001-47A5-AEBD-5B0E61D02F44}" dt="2023-07-01T11:01:54.819" v="3113" actId="478"/>
          <ac:spMkLst>
            <pc:docMk/>
            <pc:sldMk cId="4218820790" sldId="1376"/>
            <ac:spMk id="19" creationId="{0CFB0383-E24F-3163-7E90-3352D8AFB448}"/>
          </ac:spMkLst>
        </pc:spChg>
        <pc:spChg chg="mod">
          <ac:chgData name="Zope Vedant" userId="d8a1c4c5-dd07-425c-ad2f-6288560414d0" providerId="ADAL" clId="{8DA9F9C2-1001-47A5-AEBD-5B0E61D02F44}" dt="2023-07-01T11:01:05.711" v="3111" actId="14100"/>
          <ac:spMkLst>
            <pc:docMk/>
            <pc:sldMk cId="4218820790" sldId="1376"/>
            <ac:spMk id="20" creationId="{4AAAE38B-6AD3-F060-9EC0-DD51DA9B3472}"/>
          </ac:spMkLst>
        </pc:spChg>
        <pc:spChg chg="mod">
          <ac:chgData name="Zope Vedant" userId="d8a1c4c5-dd07-425c-ad2f-6288560414d0" providerId="ADAL" clId="{8DA9F9C2-1001-47A5-AEBD-5B0E61D02F44}" dt="2023-07-01T11:03:08.172" v="3124" actId="1582"/>
          <ac:spMkLst>
            <pc:docMk/>
            <pc:sldMk cId="4218820790" sldId="1376"/>
            <ac:spMk id="21" creationId="{395F1780-7709-DAF2-33BB-A9EE23BCA32C}"/>
          </ac:spMkLst>
        </pc:spChg>
        <pc:spChg chg="del">
          <ac:chgData name="Zope Vedant" userId="d8a1c4c5-dd07-425c-ad2f-6288560414d0" providerId="ADAL" clId="{8DA9F9C2-1001-47A5-AEBD-5B0E61D02F44}" dt="2023-07-01T11:02:21.359" v="3119" actId="478"/>
          <ac:spMkLst>
            <pc:docMk/>
            <pc:sldMk cId="4218820790" sldId="1376"/>
            <ac:spMk id="22" creationId="{E8E7681E-B9E6-3B14-4388-13CF0CEAFC17}"/>
          </ac:spMkLst>
        </pc:spChg>
        <pc:spChg chg="mod">
          <ac:chgData name="Zope Vedant" userId="d8a1c4c5-dd07-425c-ad2f-6288560414d0" providerId="ADAL" clId="{8DA9F9C2-1001-47A5-AEBD-5B0E61D02F44}" dt="2023-07-01T11:00:11.476" v="3100" actId="1076"/>
          <ac:spMkLst>
            <pc:docMk/>
            <pc:sldMk cId="4218820790" sldId="1376"/>
            <ac:spMk id="23" creationId="{6110AC6D-F1A3-FFFD-ED9B-B9CA802AD0C8}"/>
          </ac:spMkLst>
        </pc:spChg>
        <pc:cxnChg chg="add mod">
          <ac:chgData name="Zope Vedant" userId="d8a1c4c5-dd07-425c-ad2f-6288560414d0" providerId="ADAL" clId="{8DA9F9C2-1001-47A5-AEBD-5B0E61D02F44}" dt="2023-07-01T11:02:14.156" v="3116" actId="208"/>
          <ac:cxnSpMkLst>
            <pc:docMk/>
            <pc:sldMk cId="4218820790" sldId="1376"/>
            <ac:cxnSpMk id="5" creationId="{5863EE1F-64E6-591B-D089-5FC3C0297EE4}"/>
          </ac:cxnSpMkLst>
        </pc:cxnChg>
        <pc:cxnChg chg="add mod">
          <ac:chgData name="Zope Vedant" userId="d8a1c4c5-dd07-425c-ad2f-6288560414d0" providerId="ADAL" clId="{8DA9F9C2-1001-47A5-AEBD-5B0E61D02F44}" dt="2023-07-01T11:02:32.499" v="3121" actId="1076"/>
          <ac:cxnSpMkLst>
            <pc:docMk/>
            <pc:sldMk cId="4218820790" sldId="1376"/>
            <ac:cxnSpMk id="9" creationId="{E8203CA0-0EFB-B9FC-8EB3-05B0553CEB30}"/>
          </ac:cxnSpMkLst>
        </pc:cxnChg>
      </pc:sldChg>
      <pc:sldChg chg="new">
        <pc:chgData name="Zope Vedant" userId="d8a1c4c5-dd07-425c-ad2f-6288560414d0" providerId="ADAL" clId="{8DA9F9C2-1001-47A5-AEBD-5B0E61D02F44}" dt="2023-06-28T12:15:45.516" v="23" actId="680"/>
        <pc:sldMkLst>
          <pc:docMk/>
          <pc:sldMk cId="1569708643" sldId="1378"/>
        </pc:sldMkLst>
      </pc:sldChg>
      <pc:sldChg chg="addSp delSp mod addAnim delAnim">
        <pc:chgData name="Zope Vedant" userId="d8a1c4c5-dd07-425c-ad2f-6288560414d0" providerId="ADAL" clId="{8DA9F9C2-1001-47A5-AEBD-5B0E61D02F44}" dt="2023-07-02T20:21:35" v="5152" actId="21"/>
        <pc:sldMkLst>
          <pc:docMk/>
          <pc:sldMk cId="2198103579" sldId="1379"/>
        </pc:sldMkLst>
        <pc:picChg chg="add del">
          <ac:chgData name="Zope Vedant" userId="d8a1c4c5-dd07-425c-ad2f-6288560414d0" providerId="ADAL" clId="{8DA9F9C2-1001-47A5-AEBD-5B0E61D02F44}" dt="2023-07-02T20:21:35" v="5152" actId="21"/>
          <ac:picMkLst>
            <pc:docMk/>
            <pc:sldMk cId="2198103579" sldId="1379"/>
            <ac:picMk id="9" creationId="{031E6A61-5285-5EB5-5AAC-A2F65B7C855F}"/>
          </ac:picMkLst>
        </pc:picChg>
      </pc:sldChg>
      <pc:sldChg chg="delSp mod delAnim modNotesTx">
        <pc:chgData name="Zope Vedant" userId="d8a1c4c5-dd07-425c-ad2f-6288560414d0" providerId="ADAL" clId="{8DA9F9C2-1001-47A5-AEBD-5B0E61D02F44}" dt="2023-07-03T12:15:29.272" v="6025"/>
        <pc:sldMkLst>
          <pc:docMk/>
          <pc:sldMk cId="593109975" sldId="1380"/>
        </pc:sldMkLst>
        <pc:spChg chg="del">
          <ac:chgData name="Zope Vedant" userId="d8a1c4c5-dd07-425c-ad2f-6288560414d0" providerId="ADAL" clId="{8DA9F9C2-1001-47A5-AEBD-5B0E61D02F44}" dt="2023-07-01T14:15:30.714" v="3966" actId="478"/>
          <ac:spMkLst>
            <pc:docMk/>
            <pc:sldMk cId="593109975" sldId="1380"/>
            <ac:spMk id="4" creationId="{BCD5EEEE-A232-425D-28BA-6059EACBA18D}"/>
          </ac:spMkLst>
        </pc:spChg>
      </pc:sldChg>
      <pc:sldChg chg="addSp delSp modSp new mod ord modAnim">
        <pc:chgData name="Zope Vedant" userId="d8a1c4c5-dd07-425c-ad2f-6288560414d0" providerId="ADAL" clId="{8DA9F9C2-1001-47A5-AEBD-5B0E61D02F44}" dt="2023-07-02T22:53:44.751" v="5235"/>
        <pc:sldMkLst>
          <pc:docMk/>
          <pc:sldMk cId="682418946" sldId="1381"/>
        </pc:sldMkLst>
        <pc:spChg chg="del mod">
          <ac:chgData name="Zope Vedant" userId="d8a1c4c5-dd07-425c-ad2f-6288560414d0" providerId="ADAL" clId="{8DA9F9C2-1001-47A5-AEBD-5B0E61D02F44}" dt="2023-06-29T10:50:53.137" v="1074" actId="21"/>
          <ac:spMkLst>
            <pc:docMk/>
            <pc:sldMk cId="682418946" sldId="1381"/>
            <ac:spMk id="2" creationId="{8BE00DB1-1195-D757-64CF-3DDA1434BCBC}"/>
          </ac:spMkLst>
        </pc:spChg>
        <pc:spChg chg="mod">
          <ac:chgData name="Zope Vedant" userId="d8a1c4c5-dd07-425c-ad2f-6288560414d0" providerId="ADAL" clId="{8DA9F9C2-1001-47A5-AEBD-5B0E61D02F44}" dt="2023-06-28T14:31:17.569" v="77" actId="20577"/>
          <ac:spMkLst>
            <pc:docMk/>
            <pc:sldMk cId="682418946" sldId="1381"/>
            <ac:spMk id="3" creationId="{31C4D08B-FA3F-4F94-838B-41AE62E168AA}"/>
          </ac:spMkLst>
        </pc:spChg>
        <pc:spChg chg="add mod">
          <ac:chgData name="Zope Vedant" userId="d8a1c4c5-dd07-425c-ad2f-6288560414d0" providerId="ADAL" clId="{8DA9F9C2-1001-47A5-AEBD-5B0E61D02F44}" dt="2023-06-29T12:27:01.321" v="1514" actId="207"/>
          <ac:spMkLst>
            <pc:docMk/>
            <pc:sldMk cId="682418946" sldId="1381"/>
            <ac:spMk id="4" creationId="{AFBE878A-810B-C316-1E0C-713FCD563017}"/>
          </ac:spMkLst>
        </pc:spChg>
        <pc:spChg chg="add mod">
          <ac:chgData name="Zope Vedant" userId="d8a1c4c5-dd07-425c-ad2f-6288560414d0" providerId="ADAL" clId="{8DA9F9C2-1001-47A5-AEBD-5B0E61D02F44}" dt="2023-07-01T13:39:43.922" v="3748" actId="14100"/>
          <ac:spMkLst>
            <pc:docMk/>
            <pc:sldMk cId="682418946" sldId="1381"/>
            <ac:spMk id="38" creationId="{1E2CA1AB-0575-CED6-82D8-EC1DC57418F0}"/>
          </ac:spMkLst>
        </pc:spChg>
        <pc:spChg chg="add mod">
          <ac:chgData name="Zope Vedant" userId="d8a1c4c5-dd07-425c-ad2f-6288560414d0" providerId="ADAL" clId="{8DA9F9C2-1001-47A5-AEBD-5B0E61D02F44}" dt="2023-07-01T13:40:17.135" v="3752" actId="1076"/>
          <ac:spMkLst>
            <pc:docMk/>
            <pc:sldMk cId="682418946" sldId="1381"/>
            <ac:spMk id="39" creationId="{F123CB3A-59C5-25D2-50A6-42EE45BA4C62}"/>
          </ac:spMkLst>
        </pc:spChg>
        <pc:spChg chg="add mod">
          <ac:chgData name="Zope Vedant" userId="d8a1c4c5-dd07-425c-ad2f-6288560414d0" providerId="ADAL" clId="{8DA9F9C2-1001-47A5-AEBD-5B0E61D02F44}" dt="2023-07-01T13:39:02.447" v="3740" actId="1038"/>
          <ac:spMkLst>
            <pc:docMk/>
            <pc:sldMk cId="682418946" sldId="1381"/>
            <ac:spMk id="40" creationId="{E664C340-F04A-55DB-B6C5-2F3AE07EAF4C}"/>
          </ac:spMkLst>
        </pc:spChg>
        <pc:spChg chg="add mod">
          <ac:chgData name="Zope Vedant" userId="d8a1c4c5-dd07-425c-ad2f-6288560414d0" providerId="ADAL" clId="{8DA9F9C2-1001-47A5-AEBD-5B0E61D02F44}" dt="2023-07-01T11:21:15.243" v="3209" actId="14100"/>
          <ac:spMkLst>
            <pc:docMk/>
            <pc:sldMk cId="682418946" sldId="1381"/>
            <ac:spMk id="41" creationId="{FDCCFD88-CA98-E1CB-527A-4249F0C6530D}"/>
          </ac:spMkLst>
        </pc:spChg>
        <pc:spChg chg="add mod">
          <ac:chgData name="Zope Vedant" userId="d8a1c4c5-dd07-425c-ad2f-6288560414d0" providerId="ADAL" clId="{8DA9F9C2-1001-47A5-AEBD-5B0E61D02F44}" dt="2023-07-02T03:12:42.652" v="4532" actId="1076"/>
          <ac:spMkLst>
            <pc:docMk/>
            <pc:sldMk cId="682418946" sldId="1381"/>
            <ac:spMk id="49" creationId="{DE959E6F-FD01-2A9F-F364-B5CA1731DB68}"/>
          </ac:spMkLst>
        </pc:spChg>
        <pc:spChg chg="add mod">
          <ac:chgData name="Zope Vedant" userId="d8a1c4c5-dd07-425c-ad2f-6288560414d0" providerId="ADAL" clId="{8DA9F9C2-1001-47A5-AEBD-5B0E61D02F44}" dt="2023-07-02T22:50:15.780" v="5172" actId="20577"/>
          <ac:spMkLst>
            <pc:docMk/>
            <pc:sldMk cId="682418946" sldId="1381"/>
            <ac:spMk id="57" creationId="{2E910FB2-EADD-5D69-1DC7-020032FABCE5}"/>
          </ac:spMkLst>
        </pc:spChg>
        <pc:spChg chg="add mod">
          <ac:chgData name="Zope Vedant" userId="d8a1c4c5-dd07-425c-ad2f-6288560414d0" providerId="ADAL" clId="{8DA9F9C2-1001-47A5-AEBD-5B0E61D02F44}" dt="2023-07-01T11:21:19.975" v="3210" actId="14100"/>
          <ac:spMkLst>
            <pc:docMk/>
            <pc:sldMk cId="682418946" sldId="1381"/>
            <ac:spMk id="58" creationId="{94C8731B-177F-A0AF-C1FA-752EE8A172B6}"/>
          </ac:spMkLst>
        </pc:spChg>
        <pc:spChg chg="add del mod">
          <ac:chgData name="Zope Vedant" userId="d8a1c4c5-dd07-425c-ad2f-6288560414d0" providerId="ADAL" clId="{8DA9F9C2-1001-47A5-AEBD-5B0E61D02F44}" dt="2023-06-29T10:51:08.112" v="1077" actId="478"/>
          <ac:spMkLst>
            <pc:docMk/>
            <pc:sldMk cId="682418946" sldId="1381"/>
            <ac:spMk id="60" creationId="{BB7FED2F-3037-F918-8B31-202B878E9AEC}"/>
          </ac:spMkLst>
        </pc:spChg>
        <pc:spChg chg="add mod">
          <ac:chgData name="Zope Vedant" userId="d8a1c4c5-dd07-425c-ad2f-6288560414d0" providerId="ADAL" clId="{8DA9F9C2-1001-47A5-AEBD-5B0E61D02F44}" dt="2023-06-29T12:24:55.149" v="1479" actId="1036"/>
          <ac:spMkLst>
            <pc:docMk/>
            <pc:sldMk cId="682418946" sldId="1381"/>
            <ac:spMk id="63" creationId="{4BD7FAB0-2036-B523-FEA7-A67772800ADD}"/>
          </ac:spMkLst>
        </pc:spChg>
        <pc:spChg chg="add mod">
          <ac:chgData name="Zope Vedant" userId="d8a1c4c5-dd07-425c-ad2f-6288560414d0" providerId="ADAL" clId="{8DA9F9C2-1001-47A5-AEBD-5B0E61D02F44}" dt="2023-07-01T11:21:45.332" v="3216" actId="1076"/>
          <ac:spMkLst>
            <pc:docMk/>
            <pc:sldMk cId="682418946" sldId="1381"/>
            <ac:spMk id="64" creationId="{2C1F7EF8-0C2B-23FA-CCF4-0BD5C65214BC}"/>
          </ac:spMkLst>
        </pc:spChg>
        <pc:spChg chg="add mod">
          <ac:chgData name="Zope Vedant" userId="d8a1c4c5-dd07-425c-ad2f-6288560414d0" providerId="ADAL" clId="{8DA9F9C2-1001-47A5-AEBD-5B0E61D02F44}" dt="2023-06-29T12:25:05.138" v="1480" actId="1076"/>
          <ac:spMkLst>
            <pc:docMk/>
            <pc:sldMk cId="682418946" sldId="1381"/>
            <ac:spMk id="65" creationId="{E6BD3229-F76D-D6CD-6D99-AC424B579280}"/>
          </ac:spMkLst>
        </pc:spChg>
        <pc:spChg chg="add mod">
          <ac:chgData name="Zope Vedant" userId="d8a1c4c5-dd07-425c-ad2f-6288560414d0" providerId="ADAL" clId="{8DA9F9C2-1001-47A5-AEBD-5B0E61D02F44}" dt="2023-07-01T11:21:39.699" v="3215" actId="1076"/>
          <ac:spMkLst>
            <pc:docMk/>
            <pc:sldMk cId="682418946" sldId="1381"/>
            <ac:spMk id="66" creationId="{7EB8322C-4C57-7B30-6F21-ADB90FA7BAD7}"/>
          </ac:spMkLst>
        </pc:spChg>
        <pc:spChg chg="add mod">
          <ac:chgData name="Zope Vedant" userId="d8a1c4c5-dd07-425c-ad2f-6288560414d0" providerId="ADAL" clId="{8DA9F9C2-1001-47A5-AEBD-5B0E61D02F44}" dt="2023-06-30T12:38:53.753" v="2349" actId="404"/>
          <ac:spMkLst>
            <pc:docMk/>
            <pc:sldMk cId="682418946" sldId="1381"/>
            <ac:spMk id="67" creationId="{9A3ECBBA-A7A0-DAFF-7A55-64A66BB2680D}"/>
          </ac:spMkLst>
        </pc:spChg>
        <pc:spChg chg="add mod">
          <ac:chgData name="Zope Vedant" userId="d8a1c4c5-dd07-425c-ad2f-6288560414d0" providerId="ADAL" clId="{8DA9F9C2-1001-47A5-AEBD-5B0E61D02F44}" dt="2023-06-30T12:38:56.295" v="2350" actId="404"/>
          <ac:spMkLst>
            <pc:docMk/>
            <pc:sldMk cId="682418946" sldId="1381"/>
            <ac:spMk id="68" creationId="{F12130AE-FFF4-6479-9311-1520279AC0BD}"/>
          </ac:spMkLst>
        </pc:spChg>
        <pc:picChg chg="add mod">
          <ac:chgData name="Zope Vedant" userId="d8a1c4c5-dd07-425c-ad2f-6288560414d0" providerId="ADAL" clId="{8DA9F9C2-1001-47A5-AEBD-5B0E61D02F44}" dt="2023-07-01T13:40:28.409" v="3755" actId="1076"/>
          <ac:picMkLst>
            <pc:docMk/>
            <pc:sldMk cId="682418946" sldId="1381"/>
            <ac:picMk id="1026" creationId="{52D6B912-C919-A78F-DCFB-5160769F8B26}"/>
          </ac:picMkLst>
        </pc:picChg>
        <pc:picChg chg="add mod">
          <ac:chgData name="Zope Vedant" userId="d8a1c4c5-dd07-425c-ad2f-6288560414d0" providerId="ADAL" clId="{8DA9F9C2-1001-47A5-AEBD-5B0E61D02F44}" dt="2023-07-01T13:39:53.213" v="3750" actId="1076"/>
          <ac:picMkLst>
            <pc:docMk/>
            <pc:sldMk cId="682418946" sldId="1381"/>
            <ac:picMk id="1028" creationId="{E34CD90B-146E-17C9-0632-3A90C2046CC6}"/>
          </ac:picMkLst>
        </pc:picChg>
        <pc:picChg chg="add mod">
          <ac:chgData name="Zope Vedant" userId="d8a1c4c5-dd07-425c-ad2f-6288560414d0" providerId="ADAL" clId="{8DA9F9C2-1001-47A5-AEBD-5B0E61D02F44}" dt="2023-07-01T13:40:33.671" v="3756" actId="1076"/>
          <ac:picMkLst>
            <pc:docMk/>
            <pc:sldMk cId="682418946" sldId="1381"/>
            <ac:picMk id="1030" creationId="{E8D385A1-D6C6-84E4-3996-CA2BAB7258E6}"/>
          </ac:picMkLst>
        </pc:picChg>
        <pc:cxnChg chg="add mod">
          <ac:chgData name="Zope Vedant" userId="d8a1c4c5-dd07-425c-ad2f-6288560414d0" providerId="ADAL" clId="{8DA9F9C2-1001-47A5-AEBD-5B0E61D02F44}" dt="2023-07-02T22:52:16.718" v="5188" actId="1582"/>
          <ac:cxnSpMkLst>
            <pc:docMk/>
            <pc:sldMk cId="682418946" sldId="1381"/>
            <ac:cxnSpMk id="6" creationId="{58D25C75-2CEA-438B-39A2-6903C910E312}"/>
          </ac:cxnSpMkLst>
        </pc:cxnChg>
        <pc:cxnChg chg="add del mod">
          <ac:chgData name="Zope Vedant" userId="d8a1c4c5-dd07-425c-ad2f-6288560414d0" providerId="ADAL" clId="{8DA9F9C2-1001-47A5-AEBD-5B0E61D02F44}" dt="2023-06-29T10:11:25.509" v="236" actId="478"/>
          <ac:cxnSpMkLst>
            <pc:docMk/>
            <pc:sldMk cId="682418946" sldId="1381"/>
            <ac:cxnSpMk id="6" creationId="{C8091275-EB8D-1D15-6089-B5FF2619CC6C}"/>
          </ac:cxnSpMkLst>
        </pc:cxnChg>
        <pc:cxnChg chg="add mod">
          <ac:chgData name="Zope Vedant" userId="d8a1c4c5-dd07-425c-ad2f-6288560414d0" providerId="ADAL" clId="{8DA9F9C2-1001-47A5-AEBD-5B0E61D02F44}" dt="2023-06-29T13:08:18.994" v="1920" actId="1582"/>
          <ac:cxnSpMkLst>
            <pc:docMk/>
            <pc:sldMk cId="682418946" sldId="1381"/>
            <ac:cxnSpMk id="20" creationId="{66592CA1-049D-B6B9-4E9D-01C178470E6F}"/>
          </ac:cxnSpMkLst>
        </pc:cxnChg>
        <pc:cxnChg chg="add mod">
          <ac:chgData name="Zope Vedant" userId="d8a1c4c5-dd07-425c-ad2f-6288560414d0" providerId="ADAL" clId="{8DA9F9C2-1001-47A5-AEBD-5B0E61D02F44}" dt="2023-07-02T22:51:59.084" v="5183" actId="14100"/>
          <ac:cxnSpMkLst>
            <pc:docMk/>
            <pc:sldMk cId="682418946" sldId="1381"/>
            <ac:cxnSpMk id="25" creationId="{837DFA28-4414-0A70-3BF2-6A24631360BC}"/>
          </ac:cxnSpMkLst>
        </pc:cxnChg>
        <pc:cxnChg chg="add mod">
          <ac:chgData name="Zope Vedant" userId="d8a1c4c5-dd07-425c-ad2f-6288560414d0" providerId="ADAL" clId="{8DA9F9C2-1001-47A5-AEBD-5B0E61D02F44}" dt="2023-06-29T13:08:18.994" v="1920" actId="1582"/>
          <ac:cxnSpMkLst>
            <pc:docMk/>
            <pc:sldMk cId="682418946" sldId="1381"/>
            <ac:cxnSpMk id="28" creationId="{D7225965-C9E6-3A61-BB98-578BC8AC22A7}"/>
          </ac:cxnSpMkLst>
        </pc:cxnChg>
        <pc:cxnChg chg="add mod">
          <ac:chgData name="Zope Vedant" userId="d8a1c4c5-dd07-425c-ad2f-6288560414d0" providerId="ADAL" clId="{8DA9F9C2-1001-47A5-AEBD-5B0E61D02F44}" dt="2023-06-29T13:08:18.994" v="1920" actId="1582"/>
          <ac:cxnSpMkLst>
            <pc:docMk/>
            <pc:sldMk cId="682418946" sldId="1381"/>
            <ac:cxnSpMk id="33" creationId="{8FC5B4BD-2FE2-3870-EC68-A6E79A7CB28A}"/>
          </ac:cxnSpMkLst>
        </pc:cxnChg>
        <pc:cxnChg chg="add del mod">
          <ac:chgData name="Zope Vedant" userId="d8a1c4c5-dd07-425c-ad2f-6288560414d0" providerId="ADAL" clId="{8DA9F9C2-1001-47A5-AEBD-5B0E61D02F44}" dt="2023-06-29T10:46:30.062" v="976" actId="478"/>
          <ac:cxnSpMkLst>
            <pc:docMk/>
            <pc:sldMk cId="682418946" sldId="1381"/>
            <ac:cxnSpMk id="43" creationId="{CD202DA5-6CBE-C8F4-2020-8630B3CBB132}"/>
          </ac:cxnSpMkLst>
        </pc:cxnChg>
        <pc:cxnChg chg="add del mod">
          <ac:chgData name="Zope Vedant" userId="d8a1c4c5-dd07-425c-ad2f-6288560414d0" providerId="ADAL" clId="{8DA9F9C2-1001-47A5-AEBD-5B0E61D02F44}" dt="2023-06-29T10:46:25.686" v="974" actId="478"/>
          <ac:cxnSpMkLst>
            <pc:docMk/>
            <pc:sldMk cId="682418946" sldId="1381"/>
            <ac:cxnSpMk id="45" creationId="{4BCB3AE1-EA1E-339C-C70A-C2DA183B1EB4}"/>
          </ac:cxnSpMkLst>
        </pc:cxnChg>
      </pc:sldChg>
      <pc:sldChg chg="modSp mod">
        <pc:chgData name="Zope Vedant" userId="d8a1c4c5-dd07-425c-ad2f-6288560414d0" providerId="ADAL" clId="{8DA9F9C2-1001-47A5-AEBD-5B0E61D02F44}" dt="2023-07-02T20:10:12.373" v="5150" actId="1076"/>
        <pc:sldMkLst>
          <pc:docMk/>
          <pc:sldMk cId="2809329306" sldId="1382"/>
        </pc:sldMkLst>
        <pc:spChg chg="mod">
          <ac:chgData name="Zope Vedant" userId="d8a1c4c5-dd07-425c-ad2f-6288560414d0" providerId="ADAL" clId="{8DA9F9C2-1001-47A5-AEBD-5B0E61D02F44}" dt="2023-07-01T11:07:25.403" v="3181" actId="14100"/>
          <ac:spMkLst>
            <pc:docMk/>
            <pc:sldMk cId="2809329306" sldId="1382"/>
            <ac:spMk id="2" creationId="{BA823797-87BE-38E2-965D-21757EC3F32E}"/>
          </ac:spMkLst>
        </pc:spChg>
        <pc:spChg chg="mod">
          <ac:chgData name="Zope Vedant" userId="d8a1c4c5-dd07-425c-ad2f-6288560414d0" providerId="ADAL" clId="{8DA9F9C2-1001-47A5-AEBD-5B0E61D02F44}" dt="2023-07-02T20:09:26.336" v="5147" actId="20577"/>
          <ac:spMkLst>
            <pc:docMk/>
            <pc:sldMk cId="2809329306" sldId="1382"/>
            <ac:spMk id="10" creationId="{78B1B253-0862-6515-3487-2009D698DC63}"/>
          </ac:spMkLst>
        </pc:spChg>
        <pc:spChg chg="mod">
          <ac:chgData name="Zope Vedant" userId="d8a1c4c5-dd07-425c-ad2f-6288560414d0" providerId="ADAL" clId="{8DA9F9C2-1001-47A5-AEBD-5B0E61D02F44}" dt="2023-07-02T20:10:12.373" v="5150" actId="1076"/>
          <ac:spMkLst>
            <pc:docMk/>
            <pc:sldMk cId="2809329306" sldId="1382"/>
            <ac:spMk id="11" creationId="{4F0F7AE7-3F49-C336-7804-AA6DF375D5EC}"/>
          </ac:spMkLst>
        </pc:spChg>
        <pc:picChg chg="mod">
          <ac:chgData name="Zope Vedant" userId="d8a1c4c5-dd07-425c-ad2f-6288560414d0" providerId="ADAL" clId="{8DA9F9C2-1001-47A5-AEBD-5B0E61D02F44}" dt="2023-06-30T14:16:03.898" v="2922" actId="1036"/>
          <ac:picMkLst>
            <pc:docMk/>
            <pc:sldMk cId="2809329306" sldId="1382"/>
            <ac:picMk id="4" creationId="{59F8C2A6-0D09-D164-B9C0-702473C9483E}"/>
          </ac:picMkLst>
        </pc:picChg>
      </pc:sldChg>
      <pc:sldChg chg="addSp delSp modSp new mod">
        <pc:chgData name="Zope Vedant" userId="d8a1c4c5-dd07-425c-ad2f-6288560414d0" providerId="ADAL" clId="{8DA9F9C2-1001-47A5-AEBD-5B0E61D02F44}" dt="2023-06-29T13:01:09.314" v="1706" actId="21"/>
        <pc:sldMkLst>
          <pc:docMk/>
          <pc:sldMk cId="1450618830" sldId="1383"/>
        </pc:sldMkLst>
        <pc:spChg chg="del">
          <ac:chgData name="Zope Vedant" userId="d8a1c4c5-dd07-425c-ad2f-6288560414d0" providerId="ADAL" clId="{8DA9F9C2-1001-47A5-AEBD-5B0E61D02F44}" dt="2023-06-29T10:51:04.293" v="1076"/>
          <ac:spMkLst>
            <pc:docMk/>
            <pc:sldMk cId="1450618830" sldId="1383"/>
            <ac:spMk id="2" creationId="{91BB8775-A232-6E98-E904-61ED4072CADA}"/>
          </ac:spMkLst>
        </pc:spChg>
        <pc:spChg chg="add mod">
          <ac:chgData name="Zope Vedant" userId="d8a1c4c5-dd07-425c-ad2f-6288560414d0" providerId="ADAL" clId="{8DA9F9C2-1001-47A5-AEBD-5B0E61D02F44}" dt="2023-06-29T13:01:09.314" v="1706" actId="21"/>
          <ac:spMkLst>
            <pc:docMk/>
            <pc:sldMk cId="1450618830" sldId="1383"/>
            <ac:spMk id="4" creationId="{C1F2759F-41DB-2A2F-91C8-E396AEAE780A}"/>
          </ac:spMkLst>
        </pc:spChg>
      </pc:sldChg>
      <pc:sldChg chg="addSp modSp new mod modAnim">
        <pc:chgData name="Zope Vedant" userId="d8a1c4c5-dd07-425c-ad2f-6288560414d0" providerId="ADAL" clId="{8DA9F9C2-1001-47A5-AEBD-5B0E61D02F44}" dt="2023-07-03T12:13:43.384" v="5771"/>
        <pc:sldMkLst>
          <pc:docMk/>
          <pc:sldMk cId="1753316769" sldId="1384"/>
        </pc:sldMkLst>
        <pc:spChg chg="mod">
          <ac:chgData name="Zope Vedant" userId="d8a1c4c5-dd07-425c-ad2f-6288560414d0" providerId="ADAL" clId="{8DA9F9C2-1001-47A5-AEBD-5B0E61D02F44}" dt="2023-07-01T14:13:52.391" v="3959" actId="1076"/>
          <ac:spMkLst>
            <pc:docMk/>
            <pc:sldMk cId="1753316769" sldId="1384"/>
            <ac:spMk id="2" creationId="{8940C893-D2A8-1C61-F966-A80AC5974A4E}"/>
          </ac:spMkLst>
        </pc:spChg>
        <pc:spChg chg="add mod">
          <ac:chgData name="Zope Vedant" userId="d8a1c4c5-dd07-425c-ad2f-6288560414d0" providerId="ADAL" clId="{8DA9F9C2-1001-47A5-AEBD-5B0E61D02F44}" dt="2023-07-01T14:14:22.684" v="3965" actId="1076"/>
          <ac:spMkLst>
            <pc:docMk/>
            <pc:sldMk cId="1753316769" sldId="1384"/>
            <ac:spMk id="4" creationId="{176CAC7F-DC09-C40D-431B-04A2EB20EE4E}"/>
          </ac:spMkLst>
        </pc:spChg>
        <pc:spChg chg="add mod">
          <ac:chgData name="Zope Vedant" userId="d8a1c4c5-dd07-425c-ad2f-6288560414d0" providerId="ADAL" clId="{8DA9F9C2-1001-47A5-AEBD-5B0E61D02F44}" dt="2023-07-01T14:14:17.156" v="3964" actId="1076"/>
          <ac:spMkLst>
            <pc:docMk/>
            <pc:sldMk cId="1753316769" sldId="1384"/>
            <ac:spMk id="5" creationId="{1C882A97-E5A2-061E-BAD4-20B660F7C251}"/>
          </ac:spMkLst>
        </pc:spChg>
        <pc:picChg chg="mod">
          <ac:chgData name="Zope Vedant" userId="d8a1c4c5-dd07-425c-ad2f-6288560414d0" providerId="ADAL" clId="{8DA9F9C2-1001-47A5-AEBD-5B0E61D02F44}" dt="2023-07-01T14:10:54.281" v="3845" actId="1076"/>
          <ac:picMkLst>
            <pc:docMk/>
            <pc:sldMk cId="1753316769" sldId="1384"/>
            <ac:picMk id="6" creationId="{85EABAC6-007D-4D27-65FE-9EF85C15D247}"/>
          </ac:picMkLst>
        </pc:picChg>
        <pc:picChg chg="mod">
          <ac:chgData name="Zope Vedant" userId="d8a1c4c5-dd07-425c-ad2f-6288560414d0" providerId="ADAL" clId="{8DA9F9C2-1001-47A5-AEBD-5B0E61D02F44}" dt="2023-07-01T14:10:51.968" v="3844" actId="1076"/>
          <ac:picMkLst>
            <pc:docMk/>
            <pc:sldMk cId="1753316769" sldId="1384"/>
            <ac:picMk id="7" creationId="{FADB4A25-DACA-7E90-904F-38EEC65B4B04}"/>
          </ac:picMkLst>
        </pc:picChg>
        <pc:picChg chg="mod">
          <ac:chgData name="Zope Vedant" userId="d8a1c4c5-dd07-425c-ad2f-6288560414d0" providerId="ADAL" clId="{8DA9F9C2-1001-47A5-AEBD-5B0E61D02F44}" dt="2023-07-01T14:13:21.611" v="3954" actId="1035"/>
          <ac:picMkLst>
            <pc:docMk/>
            <pc:sldMk cId="1753316769" sldId="1384"/>
            <ac:picMk id="8" creationId="{1A159C5F-9502-68BC-B922-903FC36BAB8D}"/>
          </ac:picMkLst>
        </pc:picChg>
        <pc:picChg chg="mod">
          <ac:chgData name="Zope Vedant" userId="d8a1c4c5-dd07-425c-ad2f-6288560414d0" providerId="ADAL" clId="{8DA9F9C2-1001-47A5-AEBD-5B0E61D02F44}" dt="2023-07-01T14:13:17.766" v="3952" actId="1035"/>
          <ac:picMkLst>
            <pc:docMk/>
            <pc:sldMk cId="1753316769" sldId="1384"/>
            <ac:picMk id="9" creationId="{41416DE1-EB8A-A2BC-BFB5-17593361FF5D}"/>
          </ac:picMkLst>
        </pc:picChg>
        <pc:cxnChg chg="add mod">
          <ac:chgData name="Zope Vedant" userId="d8a1c4c5-dd07-425c-ad2f-6288560414d0" providerId="ADAL" clId="{8DA9F9C2-1001-47A5-AEBD-5B0E61D02F44}" dt="2023-07-01T14:13:46.031" v="3958" actId="1582"/>
          <ac:cxnSpMkLst>
            <pc:docMk/>
            <pc:sldMk cId="1753316769" sldId="1384"/>
            <ac:cxnSpMk id="11" creationId="{EF428AFB-B440-09D1-7D75-6FCB6FA10D1A}"/>
          </ac:cxnSpMkLst>
        </pc:cxnChg>
        <pc:cxnChg chg="add mod">
          <ac:chgData name="Zope Vedant" userId="d8a1c4c5-dd07-425c-ad2f-6288560414d0" providerId="ADAL" clId="{8DA9F9C2-1001-47A5-AEBD-5B0E61D02F44}" dt="2023-07-01T14:14:01" v="3961" actId="1076"/>
          <ac:cxnSpMkLst>
            <pc:docMk/>
            <pc:sldMk cId="1753316769" sldId="1384"/>
            <ac:cxnSpMk id="13" creationId="{388A0DE4-E00F-6B8B-1983-AF468DD6AAD9}"/>
          </ac:cxnSpMkLst>
        </pc:cxnChg>
      </pc:sldChg>
      <pc:sldChg chg="addSp delSp modSp mod modAnim">
        <pc:chgData name="Zope Vedant" userId="d8a1c4c5-dd07-425c-ad2f-6288560414d0" providerId="ADAL" clId="{8DA9F9C2-1001-47A5-AEBD-5B0E61D02F44}" dt="2023-07-03T12:18:24.114" v="6028"/>
        <pc:sldMkLst>
          <pc:docMk/>
          <pc:sldMk cId="2597857643" sldId="1385"/>
        </pc:sldMkLst>
        <pc:spChg chg="add del">
          <ac:chgData name="Zope Vedant" userId="d8a1c4c5-dd07-425c-ad2f-6288560414d0" providerId="ADAL" clId="{8DA9F9C2-1001-47A5-AEBD-5B0E61D02F44}" dt="2023-07-02T12:01:54.282" v="4542"/>
          <ac:spMkLst>
            <pc:docMk/>
            <pc:sldMk cId="2597857643" sldId="1385"/>
            <ac:spMk id="11" creationId="{3DF5A9C9-0B1D-15B0-4B7E-49B7A329EC6B}"/>
          </ac:spMkLst>
        </pc:spChg>
        <pc:spChg chg="add del">
          <ac:chgData name="Zope Vedant" userId="d8a1c4c5-dd07-425c-ad2f-6288560414d0" providerId="ADAL" clId="{8DA9F9C2-1001-47A5-AEBD-5B0E61D02F44}" dt="2023-07-03T07:34:45.069" v="5379" actId="22"/>
          <ac:spMkLst>
            <pc:docMk/>
            <pc:sldMk cId="2597857643" sldId="1385"/>
            <ac:spMk id="12" creationId="{BB4A76DA-5279-3296-FA6E-B8B3A630B3ED}"/>
          </ac:spMkLst>
        </pc:spChg>
        <pc:spChg chg="add del mod">
          <ac:chgData name="Zope Vedant" userId="d8a1c4c5-dd07-425c-ad2f-6288560414d0" providerId="ADAL" clId="{8DA9F9C2-1001-47A5-AEBD-5B0E61D02F44}" dt="2023-07-03T08:23:15.916" v="5480" actId="478"/>
          <ac:spMkLst>
            <pc:docMk/>
            <pc:sldMk cId="2597857643" sldId="1385"/>
            <ac:spMk id="13" creationId="{3B54149E-B731-3D33-E12A-B1FAC3D244A5}"/>
          </ac:spMkLst>
        </pc:spChg>
        <pc:spChg chg="add mod">
          <ac:chgData name="Zope Vedant" userId="d8a1c4c5-dd07-425c-ad2f-6288560414d0" providerId="ADAL" clId="{8DA9F9C2-1001-47A5-AEBD-5B0E61D02F44}" dt="2023-07-03T08:25:41.401" v="5507" actId="1038"/>
          <ac:spMkLst>
            <pc:docMk/>
            <pc:sldMk cId="2597857643" sldId="1385"/>
            <ac:spMk id="30" creationId="{AAE25F4A-417B-01E6-41CB-309037C0D1E7}"/>
          </ac:spMkLst>
        </pc:spChg>
        <pc:spChg chg="add del mod">
          <ac:chgData name="Zope Vedant" userId="d8a1c4c5-dd07-425c-ad2f-6288560414d0" providerId="ADAL" clId="{8DA9F9C2-1001-47A5-AEBD-5B0E61D02F44}" dt="2023-07-03T08:26:21.358" v="5512" actId="478"/>
          <ac:spMkLst>
            <pc:docMk/>
            <pc:sldMk cId="2597857643" sldId="1385"/>
            <ac:spMk id="31" creationId="{78CEE300-3ADC-94D9-8013-C00E46BD1BB8}"/>
          </ac:spMkLst>
        </pc:spChg>
        <pc:spChg chg="add del">
          <ac:chgData name="Zope Vedant" userId="d8a1c4c5-dd07-425c-ad2f-6288560414d0" providerId="ADAL" clId="{8DA9F9C2-1001-47A5-AEBD-5B0E61D02F44}" dt="2023-07-03T08:26:46.804" v="5514" actId="478"/>
          <ac:spMkLst>
            <pc:docMk/>
            <pc:sldMk cId="2597857643" sldId="1385"/>
            <ac:spMk id="32" creationId="{62371175-1472-1961-436E-BE708AD92251}"/>
          </ac:spMkLst>
        </pc:spChg>
        <pc:graphicFrameChg chg="del">
          <ac:chgData name="Zope Vedant" userId="d8a1c4c5-dd07-425c-ad2f-6288560414d0" providerId="ADAL" clId="{8DA9F9C2-1001-47A5-AEBD-5B0E61D02F44}" dt="2023-07-02T11:31:42.179" v="4540" actId="478"/>
          <ac:graphicFrameMkLst>
            <pc:docMk/>
            <pc:sldMk cId="2597857643" sldId="1385"/>
            <ac:graphicFrameMk id="7" creationId="{35E51702-C532-6BEE-6C43-EFE614EB2DD4}"/>
          </ac:graphicFrameMkLst>
        </pc:graphicFrameChg>
        <pc:graphicFrameChg chg="del">
          <ac:chgData name="Zope Vedant" userId="d8a1c4c5-dd07-425c-ad2f-6288560414d0" providerId="ADAL" clId="{8DA9F9C2-1001-47A5-AEBD-5B0E61D02F44}" dt="2023-07-02T11:31:36.843" v="4539" actId="478"/>
          <ac:graphicFrameMkLst>
            <pc:docMk/>
            <pc:sldMk cId="2597857643" sldId="1385"/>
            <ac:graphicFrameMk id="9" creationId="{96A16948-71EF-8A73-C195-6D02B2C5A394}"/>
          </ac:graphicFrameMkLst>
        </pc:graphicFrameChg>
        <pc:graphicFrameChg chg="mod">
          <ac:chgData name="Zope Vedant" userId="d8a1c4c5-dd07-425c-ad2f-6288560414d0" providerId="ADAL" clId="{8DA9F9C2-1001-47A5-AEBD-5B0E61D02F44}" dt="2023-07-03T08:22:44.910" v="5473" actId="1076"/>
          <ac:graphicFrameMkLst>
            <pc:docMk/>
            <pc:sldMk cId="2597857643" sldId="1385"/>
            <ac:graphicFrameMk id="9" creationId="{AD0C2C21-5790-0DBD-4BC1-541C41951349}"/>
          </ac:graphicFrameMkLst>
        </pc:graphicFrameChg>
        <pc:graphicFrameChg chg="mod modGraphic">
          <ac:chgData name="Zope Vedant" userId="d8a1c4c5-dd07-425c-ad2f-6288560414d0" providerId="ADAL" clId="{8DA9F9C2-1001-47A5-AEBD-5B0E61D02F44}" dt="2023-07-03T08:22:33.666" v="5472"/>
          <ac:graphicFrameMkLst>
            <pc:docMk/>
            <pc:sldMk cId="2597857643" sldId="1385"/>
            <ac:graphicFrameMk id="10" creationId="{2DF10C07-EDA3-6DF1-54FA-DAEF14419C33}"/>
          </ac:graphicFrameMkLst>
        </pc:graphicFrameChg>
        <pc:picChg chg="add del mod">
          <ac:chgData name="Zope Vedant" userId="d8a1c4c5-dd07-425c-ad2f-6288560414d0" providerId="ADAL" clId="{8DA9F9C2-1001-47A5-AEBD-5B0E61D02F44}" dt="2023-07-03T10:01:13.497" v="5741" actId="478"/>
          <ac:picMkLst>
            <pc:docMk/>
            <pc:sldMk cId="2597857643" sldId="1385"/>
            <ac:picMk id="39" creationId="{719B883C-1CE3-4C60-E0BF-9D56EBDC9FF7}"/>
          </ac:picMkLst>
        </pc:picChg>
        <pc:picChg chg="add mod">
          <ac:chgData name="Zope Vedant" userId="d8a1c4c5-dd07-425c-ad2f-6288560414d0" providerId="ADAL" clId="{8DA9F9C2-1001-47A5-AEBD-5B0E61D02F44}" dt="2023-07-03T10:01:24.924" v="5744" actId="1076"/>
          <ac:picMkLst>
            <pc:docMk/>
            <pc:sldMk cId="2597857643" sldId="1385"/>
            <ac:picMk id="41" creationId="{80AE3E2F-7A02-FAAF-E018-567EAB20D58A}"/>
          </ac:picMkLst>
        </pc:picChg>
        <pc:picChg chg="add del mod">
          <ac:chgData name="Zope Vedant" userId="d8a1c4c5-dd07-425c-ad2f-6288560414d0" providerId="ADAL" clId="{8DA9F9C2-1001-47A5-AEBD-5B0E61D02F44}" dt="2023-07-03T08:10:43.822" v="5422" actId="478"/>
          <ac:picMkLst>
            <pc:docMk/>
            <pc:sldMk cId="2597857643" sldId="1385"/>
            <ac:picMk id="1026" creationId="{ECB59266-8BAB-4F13-6F79-3BCCF028DAC5}"/>
          </ac:picMkLst>
        </pc:picChg>
        <pc:picChg chg="add del mod">
          <ac:chgData name="Zope Vedant" userId="d8a1c4c5-dd07-425c-ad2f-6288560414d0" providerId="ADAL" clId="{8DA9F9C2-1001-47A5-AEBD-5B0E61D02F44}" dt="2023-07-03T08:19:38.294" v="5429" actId="478"/>
          <ac:picMkLst>
            <pc:docMk/>
            <pc:sldMk cId="2597857643" sldId="1385"/>
            <ac:picMk id="1028" creationId="{AE94DF4B-19CA-3853-D276-2B491DBA0040}"/>
          </ac:picMkLst>
        </pc:picChg>
        <pc:picChg chg="add del mod">
          <ac:chgData name="Zope Vedant" userId="d8a1c4c5-dd07-425c-ad2f-6288560414d0" providerId="ADAL" clId="{8DA9F9C2-1001-47A5-AEBD-5B0E61D02F44}" dt="2023-07-03T08:20:16.516" v="5437" actId="478"/>
          <ac:picMkLst>
            <pc:docMk/>
            <pc:sldMk cId="2597857643" sldId="1385"/>
            <ac:picMk id="1030" creationId="{15A8AC3E-9194-840D-694D-333B7BD46262}"/>
          </ac:picMkLst>
        </pc:picChg>
        <pc:picChg chg="add del mod">
          <ac:chgData name="Zope Vedant" userId="d8a1c4c5-dd07-425c-ad2f-6288560414d0" providerId="ADAL" clId="{8DA9F9C2-1001-47A5-AEBD-5B0E61D02F44}" dt="2023-07-03T09:21:29.984" v="5704" actId="478"/>
          <ac:picMkLst>
            <pc:docMk/>
            <pc:sldMk cId="2597857643" sldId="1385"/>
            <ac:picMk id="1032" creationId="{73F225AB-C4A8-FDF6-CEEC-DC20EC1DDA1A}"/>
          </ac:picMkLst>
        </pc:picChg>
        <pc:picChg chg="add mod">
          <ac:chgData name="Zope Vedant" userId="d8a1c4c5-dd07-425c-ad2f-6288560414d0" providerId="ADAL" clId="{8DA9F9C2-1001-47A5-AEBD-5B0E61D02F44}" dt="2023-07-03T09:07:04.631" v="5660" actId="14100"/>
          <ac:picMkLst>
            <pc:docMk/>
            <pc:sldMk cId="2597857643" sldId="1385"/>
            <ac:picMk id="1034" creationId="{C60AEEFF-E1CB-9C37-32A0-61A363C184F0}"/>
          </ac:picMkLst>
        </pc:picChg>
        <pc:picChg chg="add del mod">
          <ac:chgData name="Zope Vedant" userId="d8a1c4c5-dd07-425c-ad2f-6288560414d0" providerId="ADAL" clId="{8DA9F9C2-1001-47A5-AEBD-5B0E61D02F44}" dt="2023-07-03T07:34:40.893" v="5377" actId="478"/>
          <ac:picMkLst>
            <pc:docMk/>
            <pc:sldMk cId="2597857643" sldId="1385"/>
            <ac:picMk id="4099" creationId="{4162270B-5D5B-3D4D-FD00-560798C09A18}"/>
          </ac:picMkLst>
        </pc:picChg>
        <pc:cxnChg chg="add">
          <ac:chgData name="Zope Vedant" userId="d8a1c4c5-dd07-425c-ad2f-6288560414d0" providerId="ADAL" clId="{8DA9F9C2-1001-47A5-AEBD-5B0E61D02F44}" dt="2023-07-03T08:23:23.096" v="5481" actId="11529"/>
          <ac:cxnSpMkLst>
            <pc:docMk/>
            <pc:sldMk cId="2597857643" sldId="1385"/>
            <ac:cxnSpMk id="15" creationId="{2A3840A1-0FAF-EFD0-BE3D-95BFEC83331E}"/>
          </ac:cxnSpMkLst>
        </pc:cxnChg>
        <pc:cxnChg chg="add del mod">
          <ac:chgData name="Zope Vedant" userId="d8a1c4c5-dd07-425c-ad2f-6288560414d0" providerId="ADAL" clId="{8DA9F9C2-1001-47A5-AEBD-5B0E61D02F44}" dt="2023-07-03T08:27:32.371" v="5521" actId="478"/>
          <ac:cxnSpMkLst>
            <pc:docMk/>
            <pc:sldMk cId="2597857643" sldId="1385"/>
            <ac:cxnSpMk id="17" creationId="{CE0ABB9F-9AD6-E737-3490-E663B16F9B18}"/>
          </ac:cxnSpMkLst>
        </pc:cxnChg>
        <pc:cxnChg chg="add del mod">
          <ac:chgData name="Zope Vedant" userId="d8a1c4c5-dd07-425c-ad2f-6288560414d0" providerId="ADAL" clId="{8DA9F9C2-1001-47A5-AEBD-5B0E61D02F44}" dt="2023-07-03T08:26:01.870" v="5509" actId="478"/>
          <ac:cxnSpMkLst>
            <pc:docMk/>
            <pc:sldMk cId="2597857643" sldId="1385"/>
            <ac:cxnSpMk id="20" creationId="{5FFFC7CF-EFC0-90D5-B88F-87284AF44796}"/>
          </ac:cxnSpMkLst>
        </pc:cxnChg>
        <pc:cxnChg chg="add del mod">
          <ac:chgData name="Zope Vedant" userId="d8a1c4c5-dd07-425c-ad2f-6288560414d0" providerId="ADAL" clId="{8DA9F9C2-1001-47A5-AEBD-5B0E61D02F44}" dt="2023-07-03T08:27:30.780" v="5520" actId="478"/>
          <ac:cxnSpMkLst>
            <pc:docMk/>
            <pc:sldMk cId="2597857643" sldId="1385"/>
            <ac:cxnSpMk id="34" creationId="{775813F3-1AE9-D249-2BA5-61E0299644FD}"/>
          </ac:cxnSpMkLst>
        </pc:cxnChg>
      </pc:sldChg>
      <pc:sldChg chg="addSp delSp modSp mod delAnim modAnim">
        <pc:chgData name="Zope Vedant" userId="d8a1c4c5-dd07-425c-ad2f-6288560414d0" providerId="ADAL" clId="{8DA9F9C2-1001-47A5-AEBD-5B0E61D02F44}" dt="2023-07-03T13:49:18.224" v="6227" actId="478"/>
        <pc:sldMkLst>
          <pc:docMk/>
          <pc:sldMk cId="1671230715" sldId="1386"/>
        </pc:sldMkLst>
        <pc:spChg chg="del">
          <ac:chgData name="Zope Vedant" userId="d8a1c4c5-dd07-425c-ad2f-6288560414d0" providerId="ADAL" clId="{8DA9F9C2-1001-47A5-AEBD-5B0E61D02F44}" dt="2023-07-03T10:03:58.332" v="5745" actId="478"/>
          <ac:spMkLst>
            <pc:docMk/>
            <pc:sldMk cId="1671230715" sldId="1386"/>
            <ac:spMk id="13" creationId="{84AF16B9-5ACC-F8E6-2ECF-C2A474F87A79}"/>
          </ac:spMkLst>
        </pc:spChg>
        <pc:graphicFrameChg chg="del">
          <ac:chgData name="Zope Vedant" userId="d8a1c4c5-dd07-425c-ad2f-6288560414d0" providerId="ADAL" clId="{8DA9F9C2-1001-47A5-AEBD-5B0E61D02F44}" dt="2023-07-02T11:31:24.079" v="4537" actId="478"/>
          <ac:graphicFrameMkLst>
            <pc:docMk/>
            <pc:sldMk cId="1671230715" sldId="1386"/>
            <ac:graphicFrameMk id="7" creationId="{51B327AE-D400-BB08-A96D-63D0C1AC6333}"/>
          </ac:graphicFrameMkLst>
        </pc:graphicFrameChg>
        <pc:graphicFrameChg chg="mod modGraphic">
          <ac:chgData name="Zope Vedant" userId="d8a1c4c5-dd07-425c-ad2f-6288560414d0" providerId="ADAL" clId="{8DA9F9C2-1001-47A5-AEBD-5B0E61D02F44}" dt="2023-07-03T08:03:54.609" v="5403" actId="1076"/>
          <ac:graphicFrameMkLst>
            <pc:docMk/>
            <pc:sldMk cId="1671230715" sldId="1386"/>
            <ac:graphicFrameMk id="8" creationId="{7C98C7A9-CF16-8340-CDBB-07F0D5CE463E}"/>
          </ac:graphicFrameMkLst>
        </pc:graphicFrameChg>
        <pc:graphicFrameChg chg="del">
          <ac:chgData name="Zope Vedant" userId="d8a1c4c5-dd07-425c-ad2f-6288560414d0" providerId="ADAL" clId="{8DA9F9C2-1001-47A5-AEBD-5B0E61D02F44}" dt="2023-07-02T11:31:25.999" v="4538" actId="478"/>
          <ac:graphicFrameMkLst>
            <pc:docMk/>
            <pc:sldMk cId="1671230715" sldId="1386"/>
            <ac:graphicFrameMk id="9" creationId="{BC23CCA1-46E0-7749-2D78-F818ECB34F95}"/>
          </ac:graphicFrameMkLst>
        </pc:graphicFrameChg>
        <pc:picChg chg="del mod">
          <ac:chgData name="Zope Vedant" userId="d8a1c4c5-dd07-425c-ad2f-6288560414d0" providerId="ADAL" clId="{8DA9F9C2-1001-47A5-AEBD-5B0E61D02F44}" dt="2023-07-03T13:49:18.224" v="6227" actId="478"/>
          <ac:picMkLst>
            <pc:docMk/>
            <pc:sldMk cId="1671230715" sldId="1386"/>
            <ac:picMk id="9" creationId="{FD6AECCC-56BA-4719-9BA4-41BE3E580AEF}"/>
          </ac:picMkLst>
        </pc:picChg>
        <pc:picChg chg="add del mod">
          <ac:chgData name="Zope Vedant" userId="d8a1c4c5-dd07-425c-ad2f-6288560414d0" providerId="ADAL" clId="{8DA9F9C2-1001-47A5-AEBD-5B0E61D02F44}" dt="2023-07-03T08:08:37.115" v="5414" actId="478"/>
          <ac:picMkLst>
            <pc:docMk/>
            <pc:sldMk cId="1671230715" sldId="1386"/>
            <ac:picMk id="10" creationId="{F6F76745-4D0F-154C-4D47-2EDD87825AA3}"/>
          </ac:picMkLst>
        </pc:picChg>
        <pc:picChg chg="add mod">
          <ac:chgData name="Zope Vedant" userId="d8a1c4c5-dd07-425c-ad2f-6288560414d0" providerId="ADAL" clId="{8DA9F9C2-1001-47A5-AEBD-5B0E61D02F44}" dt="2023-07-03T08:08:51.466" v="5419" actId="1076"/>
          <ac:picMkLst>
            <pc:docMk/>
            <pc:sldMk cId="1671230715" sldId="1386"/>
            <ac:picMk id="11" creationId="{F891E291-DA39-0B7B-94A0-88763D7C5B95}"/>
          </ac:picMkLst>
        </pc:picChg>
        <pc:picChg chg="add del mod">
          <ac:chgData name="Zope Vedant" userId="d8a1c4c5-dd07-425c-ad2f-6288560414d0" providerId="ADAL" clId="{8DA9F9C2-1001-47A5-AEBD-5B0E61D02F44}" dt="2023-07-03T08:00:29.394" v="5386" actId="478"/>
          <ac:picMkLst>
            <pc:docMk/>
            <pc:sldMk cId="1671230715" sldId="1386"/>
            <ac:picMk id="2050" creationId="{6880501B-62D7-F567-D3F6-EE2073AC02B4}"/>
          </ac:picMkLst>
        </pc:picChg>
        <pc:picChg chg="add del mod">
          <ac:chgData name="Zope Vedant" userId="d8a1c4c5-dd07-425c-ad2f-6288560414d0" providerId="ADAL" clId="{8DA9F9C2-1001-47A5-AEBD-5B0E61D02F44}" dt="2023-07-03T08:01:00.682" v="5397" actId="478"/>
          <ac:picMkLst>
            <pc:docMk/>
            <pc:sldMk cId="1671230715" sldId="1386"/>
            <ac:picMk id="2052" creationId="{9C1CAC74-2E9E-C524-A5EC-DA3A0B0FFF0B}"/>
          </ac:picMkLst>
        </pc:picChg>
        <pc:picChg chg="add mod">
          <ac:chgData name="Zope Vedant" userId="d8a1c4c5-dd07-425c-ad2f-6288560414d0" providerId="ADAL" clId="{8DA9F9C2-1001-47A5-AEBD-5B0E61D02F44}" dt="2023-07-03T08:08:47.633" v="5418" actId="14100"/>
          <ac:picMkLst>
            <pc:docMk/>
            <pc:sldMk cId="1671230715" sldId="1386"/>
            <ac:picMk id="2054" creationId="{6B521853-0BBE-D86A-1A6A-3179EB68D953}"/>
          </ac:picMkLst>
        </pc:picChg>
        <pc:picChg chg="add del mod">
          <ac:chgData name="Zope Vedant" userId="d8a1c4c5-dd07-425c-ad2f-6288560414d0" providerId="ADAL" clId="{8DA9F9C2-1001-47A5-AEBD-5B0E61D02F44}" dt="2023-07-02T23:09:39.227" v="5290" actId="478"/>
          <ac:picMkLst>
            <pc:docMk/>
            <pc:sldMk cId="1671230715" sldId="1386"/>
            <ac:picMk id="31746" creationId="{7398941C-3366-CB96-EB2A-A5271B0C372A}"/>
          </ac:picMkLst>
        </pc:picChg>
        <pc:picChg chg="add del mod">
          <ac:chgData name="Zope Vedant" userId="d8a1c4c5-dd07-425c-ad2f-6288560414d0" providerId="ADAL" clId="{8DA9F9C2-1001-47A5-AEBD-5B0E61D02F44}" dt="2023-07-02T23:10:04.536" v="5295" actId="478"/>
          <ac:picMkLst>
            <pc:docMk/>
            <pc:sldMk cId="1671230715" sldId="1386"/>
            <ac:picMk id="31748" creationId="{9FA94918-4F01-E2C1-8F01-DA3E09E6DDE4}"/>
          </ac:picMkLst>
        </pc:picChg>
      </pc:sldChg>
      <pc:sldChg chg="addSp delSp modSp mod modAnim">
        <pc:chgData name="Zope Vedant" userId="d8a1c4c5-dd07-425c-ad2f-6288560414d0" providerId="ADAL" clId="{8DA9F9C2-1001-47A5-AEBD-5B0E61D02F44}" dt="2023-07-03T12:18:55.698" v="6033"/>
        <pc:sldMkLst>
          <pc:docMk/>
          <pc:sldMk cId="3050271013" sldId="1387"/>
        </pc:sldMkLst>
        <pc:spChg chg="add del">
          <ac:chgData name="Zope Vedant" userId="d8a1c4c5-dd07-425c-ad2f-6288560414d0" providerId="ADAL" clId="{8DA9F9C2-1001-47A5-AEBD-5B0E61D02F44}" dt="2023-07-02T23:09:11.430" v="5284"/>
          <ac:spMkLst>
            <pc:docMk/>
            <pc:sldMk cId="3050271013" sldId="1387"/>
            <ac:spMk id="7" creationId="{D103AEFA-EA87-75B7-5E89-FB274D7C37DE}"/>
          </ac:spMkLst>
        </pc:spChg>
        <pc:spChg chg="add del">
          <ac:chgData name="Zope Vedant" userId="d8a1c4c5-dd07-425c-ad2f-6288560414d0" providerId="ADAL" clId="{8DA9F9C2-1001-47A5-AEBD-5B0E61D02F44}" dt="2023-07-02T14:33:26.283" v="4723"/>
          <ac:spMkLst>
            <pc:docMk/>
            <pc:sldMk cId="3050271013" sldId="1387"/>
            <ac:spMk id="7" creationId="{FD46AD37-5445-AFF2-08E5-F33D9CEEB40C}"/>
          </ac:spMkLst>
        </pc:spChg>
        <pc:spChg chg="add del mod">
          <ac:chgData name="Zope Vedant" userId="d8a1c4c5-dd07-425c-ad2f-6288560414d0" providerId="ADAL" clId="{8DA9F9C2-1001-47A5-AEBD-5B0E61D02F44}" dt="2023-07-03T09:14:05.041" v="5700" actId="478"/>
          <ac:spMkLst>
            <pc:docMk/>
            <pc:sldMk cId="3050271013" sldId="1387"/>
            <ac:spMk id="10" creationId="{E6EA9AC5-5B12-409D-FE08-8D6E171AEA3C}"/>
          </ac:spMkLst>
        </pc:spChg>
        <pc:graphicFrameChg chg="del">
          <ac:chgData name="Zope Vedant" userId="d8a1c4c5-dd07-425c-ad2f-6288560414d0" providerId="ADAL" clId="{8DA9F9C2-1001-47A5-AEBD-5B0E61D02F44}" dt="2023-07-02T11:31:17.875" v="4535" actId="478"/>
          <ac:graphicFrameMkLst>
            <pc:docMk/>
            <pc:sldMk cId="3050271013" sldId="1387"/>
            <ac:graphicFrameMk id="7" creationId="{EFA948FC-3629-6EFF-91E1-46E9E74F7032}"/>
          </ac:graphicFrameMkLst>
        </pc:graphicFrameChg>
        <pc:graphicFrameChg chg="mod modGraphic">
          <ac:chgData name="Zope Vedant" userId="d8a1c4c5-dd07-425c-ad2f-6288560414d0" providerId="ADAL" clId="{8DA9F9C2-1001-47A5-AEBD-5B0E61D02F44}" dt="2023-07-02T14:15:21.941" v="4698" actId="20577"/>
          <ac:graphicFrameMkLst>
            <pc:docMk/>
            <pc:sldMk cId="3050271013" sldId="1387"/>
            <ac:graphicFrameMk id="8" creationId="{FBFC4B05-D867-FCD2-C211-112DCB4B766D}"/>
          </ac:graphicFrameMkLst>
        </pc:graphicFrameChg>
        <pc:graphicFrameChg chg="del">
          <ac:chgData name="Zope Vedant" userId="d8a1c4c5-dd07-425c-ad2f-6288560414d0" providerId="ADAL" clId="{8DA9F9C2-1001-47A5-AEBD-5B0E61D02F44}" dt="2023-07-02T11:31:20.671" v="4536" actId="478"/>
          <ac:graphicFrameMkLst>
            <pc:docMk/>
            <pc:sldMk cId="3050271013" sldId="1387"/>
            <ac:graphicFrameMk id="9" creationId="{52A86445-0DE5-5E36-7F3D-9AAB49093497}"/>
          </ac:graphicFrameMkLst>
        </pc:graphicFrameChg>
        <pc:picChg chg="add del mod">
          <ac:chgData name="Zope Vedant" userId="d8a1c4c5-dd07-425c-ad2f-6288560414d0" providerId="ADAL" clId="{8DA9F9C2-1001-47A5-AEBD-5B0E61D02F44}" dt="2023-07-02T23:09:21.857" v="5287" actId="478"/>
          <ac:picMkLst>
            <pc:docMk/>
            <pc:sldMk cId="3050271013" sldId="1387"/>
            <ac:picMk id="1027" creationId="{A055D82C-F90F-EABC-F3D5-CC738E41E9EC}"/>
          </ac:picMkLst>
        </pc:picChg>
        <pc:picChg chg="add mod">
          <ac:chgData name="Zope Vedant" userId="d8a1c4c5-dd07-425c-ad2f-6288560414d0" providerId="ADAL" clId="{8DA9F9C2-1001-47A5-AEBD-5B0E61D02F44}" dt="2023-07-03T08:07:18.374" v="5412" actId="1076"/>
          <ac:picMkLst>
            <pc:docMk/>
            <pc:sldMk cId="3050271013" sldId="1387"/>
            <ac:picMk id="3074" creationId="{35BAE624-9F55-FF14-3E62-BD708677AC08}"/>
          </ac:picMkLst>
        </pc:picChg>
        <pc:picChg chg="add del mod">
          <ac:chgData name="Zope Vedant" userId="d8a1c4c5-dd07-425c-ad2f-6288560414d0" providerId="ADAL" clId="{8DA9F9C2-1001-47A5-AEBD-5B0E61D02F44}" dt="2023-07-03T08:07:03.091" v="5406" actId="478"/>
          <ac:picMkLst>
            <pc:docMk/>
            <pc:sldMk cId="3050271013" sldId="1387"/>
            <ac:picMk id="30722" creationId="{BE15AC61-6674-F8E6-8387-C9D9D00FADED}"/>
          </ac:picMkLst>
        </pc:picChg>
        <pc:picChg chg="add mod">
          <ac:chgData name="Zope Vedant" userId="d8a1c4c5-dd07-425c-ad2f-6288560414d0" providerId="ADAL" clId="{8DA9F9C2-1001-47A5-AEBD-5B0E61D02F44}" dt="2023-07-03T08:04:25.173" v="5405" actId="14100"/>
          <ac:picMkLst>
            <pc:docMk/>
            <pc:sldMk cId="3050271013" sldId="1387"/>
            <ac:picMk id="30725" creationId="{3C5A7CA3-305E-3536-FE54-A262DEE3089B}"/>
          </ac:picMkLst>
        </pc:picChg>
        <pc:cxnChg chg="add del mod">
          <ac:chgData name="Zope Vedant" userId="d8a1c4c5-dd07-425c-ad2f-6288560414d0" providerId="ADAL" clId="{8DA9F9C2-1001-47A5-AEBD-5B0E61D02F44}" dt="2023-07-03T09:14:00.395" v="5699" actId="478"/>
          <ac:cxnSpMkLst>
            <pc:docMk/>
            <pc:sldMk cId="3050271013" sldId="1387"/>
            <ac:cxnSpMk id="12" creationId="{CA73FA4E-A052-7CA1-6DB7-5177D307427D}"/>
          </ac:cxnSpMkLst>
        </pc:cxnChg>
      </pc:sldChg>
      <pc:sldChg chg="addSp delSp modSp new mod modAnim">
        <pc:chgData name="Zope Vedant" userId="d8a1c4c5-dd07-425c-ad2f-6288560414d0" providerId="ADAL" clId="{8DA9F9C2-1001-47A5-AEBD-5B0E61D02F44}" dt="2023-07-02T22:56:44.025" v="5259"/>
        <pc:sldMkLst>
          <pc:docMk/>
          <pc:sldMk cId="1213005595" sldId="1388"/>
        </pc:sldMkLst>
        <pc:spChg chg="mod">
          <ac:chgData name="Zope Vedant" userId="d8a1c4c5-dd07-425c-ad2f-6288560414d0" providerId="ADAL" clId="{8DA9F9C2-1001-47A5-AEBD-5B0E61D02F44}" dt="2023-06-30T11:30:52.843" v="2042" actId="1076"/>
          <ac:spMkLst>
            <pc:docMk/>
            <pc:sldMk cId="1213005595" sldId="1388"/>
            <ac:spMk id="2" creationId="{0B55400B-6061-701C-F40E-0AC79B81F617}"/>
          </ac:spMkLst>
        </pc:spChg>
        <pc:spChg chg="add del mod">
          <ac:chgData name="Zope Vedant" userId="d8a1c4c5-dd07-425c-ad2f-6288560414d0" providerId="ADAL" clId="{8DA9F9C2-1001-47A5-AEBD-5B0E61D02F44}" dt="2023-06-30T11:23:02.789" v="1978"/>
          <ac:spMkLst>
            <pc:docMk/>
            <pc:sldMk cId="1213005595" sldId="1388"/>
            <ac:spMk id="3" creationId="{090BB26C-D322-9ECF-2B97-947DEA7218AC}"/>
          </ac:spMkLst>
        </pc:spChg>
        <pc:spChg chg="add mod">
          <ac:chgData name="Zope Vedant" userId="d8a1c4c5-dd07-425c-ad2f-6288560414d0" providerId="ADAL" clId="{8DA9F9C2-1001-47A5-AEBD-5B0E61D02F44}" dt="2023-06-30T11:34:41.093" v="2225" actId="20577"/>
          <ac:spMkLst>
            <pc:docMk/>
            <pc:sldMk cId="1213005595" sldId="1388"/>
            <ac:spMk id="16" creationId="{6F8E90A6-3CD3-AD65-38AF-C968DFBA18A0}"/>
          </ac:spMkLst>
        </pc:spChg>
        <pc:spChg chg="add mod">
          <ac:chgData name="Zope Vedant" userId="d8a1c4c5-dd07-425c-ad2f-6288560414d0" providerId="ADAL" clId="{8DA9F9C2-1001-47A5-AEBD-5B0E61D02F44}" dt="2023-06-30T12:31:17.911" v="2345" actId="14100"/>
          <ac:spMkLst>
            <pc:docMk/>
            <pc:sldMk cId="1213005595" sldId="1388"/>
            <ac:spMk id="17" creationId="{293983AF-6185-323D-BDD0-637E4FDFA1E0}"/>
          </ac:spMkLst>
        </pc:spChg>
        <pc:spChg chg="add del mod">
          <ac:chgData name="Zope Vedant" userId="d8a1c4c5-dd07-425c-ad2f-6288560414d0" providerId="ADAL" clId="{8DA9F9C2-1001-47A5-AEBD-5B0E61D02F44}" dt="2023-07-02T22:54:56.749" v="5239" actId="478"/>
          <ac:spMkLst>
            <pc:docMk/>
            <pc:sldMk cId="1213005595" sldId="1388"/>
            <ac:spMk id="18" creationId="{67E035FE-84ED-C584-0AEF-9FF11EC600B0}"/>
          </ac:spMkLst>
        </pc:spChg>
        <pc:spChg chg="add mod">
          <ac:chgData name="Zope Vedant" userId="d8a1c4c5-dd07-425c-ad2f-6288560414d0" providerId="ADAL" clId="{8DA9F9C2-1001-47A5-AEBD-5B0E61D02F44}" dt="2023-07-01T13:42:37.458" v="3780" actId="14100"/>
          <ac:spMkLst>
            <pc:docMk/>
            <pc:sldMk cId="1213005595" sldId="1388"/>
            <ac:spMk id="19" creationId="{415C2967-3420-AB09-B422-BCBE63D78ECB}"/>
          </ac:spMkLst>
        </pc:spChg>
        <pc:spChg chg="add del mod">
          <ac:chgData name="Zope Vedant" userId="d8a1c4c5-dd07-425c-ad2f-6288560414d0" providerId="ADAL" clId="{8DA9F9C2-1001-47A5-AEBD-5B0E61D02F44}" dt="2023-07-01T13:41:28.338" v="3771"/>
          <ac:spMkLst>
            <pc:docMk/>
            <pc:sldMk cId="1213005595" sldId="1388"/>
            <ac:spMk id="20" creationId="{E6CEC4F5-6030-E62A-248D-4F94851CAC99}"/>
          </ac:spMkLst>
        </pc:spChg>
        <pc:spChg chg="add mod">
          <ac:chgData name="Zope Vedant" userId="d8a1c4c5-dd07-425c-ad2f-6288560414d0" providerId="ADAL" clId="{8DA9F9C2-1001-47A5-AEBD-5B0E61D02F44}" dt="2023-07-01T13:42:30.119" v="3779" actId="1582"/>
          <ac:spMkLst>
            <pc:docMk/>
            <pc:sldMk cId="1213005595" sldId="1388"/>
            <ac:spMk id="21" creationId="{3A558636-19F1-6DC3-BC75-B35D721B6C00}"/>
          </ac:spMkLst>
        </pc:spChg>
        <pc:spChg chg="add mod">
          <ac:chgData name="Zope Vedant" userId="d8a1c4c5-dd07-425c-ad2f-6288560414d0" providerId="ADAL" clId="{8DA9F9C2-1001-47A5-AEBD-5B0E61D02F44}" dt="2023-07-01T13:42:30.119" v="3779" actId="1582"/>
          <ac:spMkLst>
            <pc:docMk/>
            <pc:sldMk cId="1213005595" sldId="1388"/>
            <ac:spMk id="22" creationId="{BA2CA8AA-6267-102F-FF48-F1C7FE9A23F6}"/>
          </ac:spMkLst>
        </pc:spChg>
        <pc:picChg chg="add mod modCrop">
          <ac:chgData name="Zope Vedant" userId="d8a1c4c5-dd07-425c-ad2f-6288560414d0" providerId="ADAL" clId="{8DA9F9C2-1001-47A5-AEBD-5B0E61D02F44}" dt="2023-06-30T11:34:05.994" v="2206" actId="1035"/>
          <ac:picMkLst>
            <pc:docMk/>
            <pc:sldMk cId="1213005595" sldId="1388"/>
            <ac:picMk id="5" creationId="{74F92859-5C2F-0766-FF39-9B82AC729D44}"/>
          </ac:picMkLst>
        </pc:picChg>
        <pc:picChg chg="add del mod">
          <ac:chgData name="Zope Vedant" userId="d8a1c4c5-dd07-425c-ad2f-6288560414d0" providerId="ADAL" clId="{8DA9F9C2-1001-47A5-AEBD-5B0E61D02F44}" dt="2023-06-30T11:24:45.588" v="1988" actId="478"/>
          <ac:picMkLst>
            <pc:docMk/>
            <pc:sldMk cId="1213005595" sldId="1388"/>
            <ac:picMk id="7" creationId="{F00DCEE5-6057-A763-83D2-ED76FE8EE74D}"/>
          </ac:picMkLst>
        </pc:picChg>
        <pc:picChg chg="add del mod modCrop">
          <ac:chgData name="Zope Vedant" userId="d8a1c4c5-dd07-425c-ad2f-6288560414d0" providerId="ADAL" clId="{8DA9F9C2-1001-47A5-AEBD-5B0E61D02F44}" dt="2023-07-02T03:11:28.265" v="4513" actId="478"/>
          <ac:picMkLst>
            <pc:docMk/>
            <pc:sldMk cId="1213005595" sldId="1388"/>
            <ac:picMk id="9" creationId="{36493D80-4C83-DBA4-3CF2-18DBEACFC737}"/>
          </ac:picMkLst>
        </pc:picChg>
        <pc:picChg chg="add mod modCrop">
          <ac:chgData name="Zope Vedant" userId="d8a1c4c5-dd07-425c-ad2f-6288560414d0" providerId="ADAL" clId="{8DA9F9C2-1001-47A5-AEBD-5B0E61D02F44}" dt="2023-06-30T11:33:55.300" v="2162" actId="1036"/>
          <ac:picMkLst>
            <pc:docMk/>
            <pc:sldMk cId="1213005595" sldId="1388"/>
            <ac:picMk id="11" creationId="{73EF14B5-7EB4-24E4-DDD1-B91D29B89339}"/>
          </ac:picMkLst>
        </pc:picChg>
        <pc:picChg chg="add mod">
          <ac:chgData name="Zope Vedant" userId="d8a1c4c5-dd07-425c-ad2f-6288560414d0" providerId="ADAL" clId="{8DA9F9C2-1001-47A5-AEBD-5B0E61D02F44}" dt="2023-06-30T11:38:02.723" v="2265" actId="14100"/>
          <ac:picMkLst>
            <pc:docMk/>
            <pc:sldMk cId="1213005595" sldId="1388"/>
            <ac:picMk id="13" creationId="{F5444E3F-7DB6-2312-209A-2A1FA0C2A6E1}"/>
          </ac:picMkLst>
        </pc:picChg>
        <pc:picChg chg="add mod">
          <ac:chgData name="Zope Vedant" userId="d8a1c4c5-dd07-425c-ad2f-6288560414d0" providerId="ADAL" clId="{8DA9F9C2-1001-47A5-AEBD-5B0E61D02F44}" dt="2023-06-30T11:38:04.691" v="2270" actId="1036"/>
          <ac:picMkLst>
            <pc:docMk/>
            <pc:sldMk cId="1213005595" sldId="1388"/>
            <ac:picMk id="15" creationId="{97020982-739D-8A47-7A9E-449F2D7DE8FE}"/>
          </ac:picMkLst>
        </pc:picChg>
        <pc:picChg chg="add mod">
          <ac:chgData name="Zope Vedant" userId="d8a1c4c5-dd07-425c-ad2f-6288560414d0" providerId="ADAL" clId="{8DA9F9C2-1001-47A5-AEBD-5B0E61D02F44}" dt="2023-07-02T22:55:03.531" v="5240" actId="1076"/>
          <ac:picMkLst>
            <pc:docMk/>
            <pc:sldMk cId="1213005595" sldId="1388"/>
            <ac:picMk id="24" creationId="{D1EE1E5B-436C-EA05-0C6D-45CC6AD25C9B}"/>
          </ac:picMkLst>
        </pc:picChg>
        <pc:picChg chg="add del mod">
          <ac:chgData name="Zope Vedant" userId="d8a1c4c5-dd07-425c-ad2f-6288560414d0" providerId="ADAL" clId="{8DA9F9C2-1001-47A5-AEBD-5B0E61D02F44}" dt="2023-06-30T11:13:48.562" v="1950" actId="478"/>
          <ac:picMkLst>
            <pc:docMk/>
            <pc:sldMk cId="1213005595" sldId="1388"/>
            <ac:picMk id="1026" creationId="{861E74F9-2B94-CD9B-044A-C21455CEA6E6}"/>
          </ac:picMkLst>
        </pc:picChg>
        <pc:picChg chg="add del mod">
          <ac:chgData name="Zope Vedant" userId="d8a1c4c5-dd07-425c-ad2f-6288560414d0" providerId="ADAL" clId="{8DA9F9C2-1001-47A5-AEBD-5B0E61D02F44}" dt="2023-06-30T11:14:29.443" v="1953" actId="478"/>
          <ac:picMkLst>
            <pc:docMk/>
            <pc:sldMk cId="1213005595" sldId="1388"/>
            <ac:picMk id="1028" creationId="{EF0A2734-6ACC-D909-A059-257A47E38DA1}"/>
          </ac:picMkLst>
        </pc:picChg>
        <pc:picChg chg="add mod">
          <ac:chgData name="Zope Vedant" userId="d8a1c4c5-dd07-425c-ad2f-6288560414d0" providerId="ADAL" clId="{8DA9F9C2-1001-47A5-AEBD-5B0E61D02F44}" dt="2023-06-30T11:33:12.545" v="2105" actId="1076"/>
          <ac:picMkLst>
            <pc:docMk/>
            <pc:sldMk cId="1213005595" sldId="1388"/>
            <ac:picMk id="1030" creationId="{BE473753-29A9-C492-4AED-DD3F3C1076C2}"/>
          </ac:picMkLst>
        </pc:picChg>
        <pc:picChg chg="add mod">
          <ac:chgData name="Zope Vedant" userId="d8a1c4c5-dd07-425c-ad2f-6288560414d0" providerId="ADAL" clId="{8DA9F9C2-1001-47A5-AEBD-5B0E61D02F44}" dt="2023-06-30T11:38:12.962" v="2271" actId="1076"/>
          <ac:picMkLst>
            <pc:docMk/>
            <pc:sldMk cId="1213005595" sldId="1388"/>
            <ac:picMk id="1032" creationId="{0C1AC3FA-191B-A46D-A618-A92026E6CEE1}"/>
          </ac:picMkLst>
        </pc:picChg>
        <pc:picChg chg="add del">
          <ac:chgData name="Zope Vedant" userId="d8a1c4c5-dd07-425c-ad2f-6288560414d0" providerId="ADAL" clId="{8DA9F9C2-1001-47A5-AEBD-5B0E61D02F44}" dt="2023-07-01T13:41:08.135" v="3761"/>
          <ac:picMkLst>
            <pc:docMk/>
            <pc:sldMk cId="1213005595" sldId="1388"/>
            <ac:picMk id="2050" creationId="{73812810-AF01-F583-707A-EEEF4251782B}"/>
          </ac:picMkLst>
        </pc:picChg>
      </pc:sldChg>
      <pc:sldChg chg="addSp delSp modSp new mod delAnim modAnim">
        <pc:chgData name="Zope Vedant" userId="d8a1c4c5-dd07-425c-ad2f-6288560414d0" providerId="ADAL" clId="{8DA9F9C2-1001-47A5-AEBD-5B0E61D02F44}" dt="2023-07-03T12:32:57.218" v="6224" actId="1076"/>
        <pc:sldMkLst>
          <pc:docMk/>
          <pc:sldMk cId="2548040570" sldId="1389"/>
        </pc:sldMkLst>
        <pc:spChg chg="mod">
          <ac:chgData name="Zope Vedant" userId="d8a1c4c5-dd07-425c-ad2f-6288560414d0" providerId="ADAL" clId="{8DA9F9C2-1001-47A5-AEBD-5B0E61D02F44}" dt="2023-07-01T12:57:21.614" v="3684" actId="1076"/>
          <ac:spMkLst>
            <pc:docMk/>
            <pc:sldMk cId="2548040570" sldId="1389"/>
            <ac:spMk id="2" creationId="{95F7C594-7A54-7451-FC4D-CFF4ACE9AE09}"/>
          </ac:spMkLst>
        </pc:spChg>
        <pc:spChg chg="add mod">
          <ac:chgData name="Zope Vedant" userId="d8a1c4c5-dd07-425c-ad2f-6288560414d0" providerId="ADAL" clId="{8DA9F9C2-1001-47A5-AEBD-5B0E61D02F44}" dt="2023-07-01T12:32:07.282" v="3533" actId="1076"/>
          <ac:spMkLst>
            <pc:docMk/>
            <pc:sldMk cId="2548040570" sldId="1389"/>
            <ac:spMk id="9" creationId="{6931D0E0-F1F1-C440-FEFE-CC12EC718B05}"/>
          </ac:spMkLst>
        </pc:spChg>
        <pc:spChg chg="add del mod">
          <ac:chgData name="Zope Vedant" userId="d8a1c4c5-dd07-425c-ad2f-6288560414d0" providerId="ADAL" clId="{8DA9F9C2-1001-47A5-AEBD-5B0E61D02F44}" dt="2023-07-01T12:23:22.907" v="3419" actId="478"/>
          <ac:spMkLst>
            <pc:docMk/>
            <pc:sldMk cId="2548040570" sldId="1389"/>
            <ac:spMk id="10" creationId="{C076A116-7A9B-A146-3DE9-89BA3C82F4F8}"/>
          </ac:spMkLst>
        </pc:spChg>
        <pc:spChg chg="add mod">
          <ac:chgData name="Zope Vedant" userId="d8a1c4c5-dd07-425c-ad2f-6288560414d0" providerId="ADAL" clId="{8DA9F9C2-1001-47A5-AEBD-5B0E61D02F44}" dt="2023-07-01T12:36:05.026" v="3596" actId="1036"/>
          <ac:spMkLst>
            <pc:docMk/>
            <pc:sldMk cId="2548040570" sldId="1389"/>
            <ac:spMk id="24" creationId="{9AD132C2-92D1-0729-3905-10F56D24A795}"/>
          </ac:spMkLst>
        </pc:spChg>
        <pc:spChg chg="add mod">
          <ac:chgData name="Zope Vedant" userId="d8a1c4c5-dd07-425c-ad2f-6288560414d0" providerId="ADAL" clId="{8DA9F9C2-1001-47A5-AEBD-5B0E61D02F44}" dt="2023-07-01T12:33:06.003" v="3549" actId="1076"/>
          <ac:spMkLst>
            <pc:docMk/>
            <pc:sldMk cId="2548040570" sldId="1389"/>
            <ac:spMk id="25" creationId="{98B83676-CCBC-F5BC-A111-609223F16F9F}"/>
          </ac:spMkLst>
        </pc:spChg>
        <pc:spChg chg="add mod">
          <ac:chgData name="Zope Vedant" userId="d8a1c4c5-dd07-425c-ad2f-6288560414d0" providerId="ADAL" clId="{8DA9F9C2-1001-47A5-AEBD-5B0E61D02F44}" dt="2023-07-01T12:36:11.356" v="3597" actId="255"/>
          <ac:spMkLst>
            <pc:docMk/>
            <pc:sldMk cId="2548040570" sldId="1389"/>
            <ac:spMk id="26" creationId="{C19E87B5-01BD-6CAA-52ED-A260978091BB}"/>
          </ac:spMkLst>
        </pc:spChg>
        <pc:spChg chg="add del">
          <ac:chgData name="Zope Vedant" userId="d8a1c4c5-dd07-425c-ad2f-6288560414d0" providerId="ADAL" clId="{8DA9F9C2-1001-47A5-AEBD-5B0E61D02F44}" dt="2023-07-01T12:56:37.353" v="3651" actId="478"/>
          <ac:spMkLst>
            <pc:docMk/>
            <pc:sldMk cId="2548040570" sldId="1389"/>
            <ac:spMk id="38" creationId="{4DD46C42-820E-7138-4B60-8877BA259563}"/>
          </ac:spMkLst>
        </pc:spChg>
        <pc:graphicFrameChg chg="add del mod modGraphic">
          <ac:chgData name="Zope Vedant" userId="d8a1c4c5-dd07-425c-ad2f-6288560414d0" providerId="ADAL" clId="{8DA9F9C2-1001-47A5-AEBD-5B0E61D02F44}" dt="2023-07-01T12:26:52.709" v="3475" actId="21"/>
          <ac:graphicFrameMkLst>
            <pc:docMk/>
            <pc:sldMk cId="2548040570" sldId="1389"/>
            <ac:graphicFrameMk id="19" creationId="{73C37029-A0A1-DE5D-F778-7DDA057F7633}"/>
          </ac:graphicFrameMkLst>
        </pc:graphicFrameChg>
        <pc:picChg chg="add mod">
          <ac:chgData name="Zope Vedant" userId="d8a1c4c5-dd07-425c-ad2f-6288560414d0" providerId="ADAL" clId="{8DA9F9C2-1001-47A5-AEBD-5B0E61D02F44}" dt="2023-07-03T12:32:55.482" v="6223" actId="1076"/>
          <ac:picMkLst>
            <pc:docMk/>
            <pc:sldMk cId="2548040570" sldId="1389"/>
            <ac:picMk id="3" creationId="{33085D76-6FDF-A746-9EF4-B53527F65138}"/>
          </ac:picMkLst>
        </pc:picChg>
        <pc:picChg chg="add mod">
          <ac:chgData name="Zope Vedant" userId="d8a1c4c5-dd07-425c-ad2f-6288560414d0" providerId="ADAL" clId="{8DA9F9C2-1001-47A5-AEBD-5B0E61D02F44}" dt="2023-07-01T12:33:00.592" v="3548" actId="1076"/>
          <ac:picMkLst>
            <pc:docMk/>
            <pc:sldMk cId="2548040570" sldId="1389"/>
            <ac:picMk id="4" creationId="{4A0FF21D-3007-2C94-AD98-5E321F734432}"/>
          </ac:picMkLst>
        </pc:picChg>
        <pc:picChg chg="add del mod">
          <ac:chgData name="Zope Vedant" userId="d8a1c4c5-dd07-425c-ad2f-6288560414d0" providerId="ADAL" clId="{8DA9F9C2-1001-47A5-AEBD-5B0E61D02F44}" dt="2023-07-03T12:32:04.044" v="6205" actId="478"/>
          <ac:picMkLst>
            <pc:docMk/>
            <pc:sldMk cId="2548040570" sldId="1389"/>
            <ac:picMk id="5" creationId="{204AC509-8F0D-C31D-8417-DD4579CB401E}"/>
          </ac:picMkLst>
        </pc:picChg>
        <pc:picChg chg="add mod modCrop">
          <ac:chgData name="Zope Vedant" userId="d8a1c4c5-dd07-425c-ad2f-6288560414d0" providerId="ADAL" clId="{8DA9F9C2-1001-47A5-AEBD-5B0E61D02F44}" dt="2023-07-01T12:35:58.386" v="3592" actId="1076"/>
          <ac:picMkLst>
            <pc:docMk/>
            <pc:sldMk cId="2548040570" sldId="1389"/>
            <ac:picMk id="6" creationId="{70A332CC-52DE-131B-9271-F58311E97A36}"/>
          </ac:picMkLst>
        </pc:picChg>
        <pc:picChg chg="add del mod">
          <ac:chgData name="Zope Vedant" userId="d8a1c4c5-dd07-425c-ad2f-6288560414d0" providerId="ADAL" clId="{8DA9F9C2-1001-47A5-AEBD-5B0E61D02F44}" dt="2023-07-03T12:32:13.467" v="6209" actId="478"/>
          <ac:picMkLst>
            <pc:docMk/>
            <pc:sldMk cId="2548040570" sldId="1389"/>
            <ac:picMk id="7" creationId="{E7062A99-BF03-AA1F-2F57-57CBFDD0E1C3}"/>
          </ac:picMkLst>
        </pc:picChg>
        <pc:picChg chg="add mod">
          <ac:chgData name="Zope Vedant" userId="d8a1c4c5-dd07-425c-ad2f-6288560414d0" providerId="ADAL" clId="{8DA9F9C2-1001-47A5-AEBD-5B0E61D02F44}" dt="2023-07-01T12:33:17.387" v="3551" actId="1076"/>
          <ac:picMkLst>
            <pc:docMk/>
            <pc:sldMk cId="2548040570" sldId="1389"/>
            <ac:picMk id="8" creationId="{A2F5C188-F5AF-D159-7A16-E3C8E35670E7}"/>
          </ac:picMkLst>
        </pc:picChg>
        <pc:picChg chg="add mod">
          <ac:chgData name="Zope Vedant" userId="d8a1c4c5-dd07-425c-ad2f-6288560414d0" providerId="ADAL" clId="{8DA9F9C2-1001-47A5-AEBD-5B0E61D02F44}" dt="2023-07-03T12:32:54.089" v="6222" actId="1076"/>
          <ac:picMkLst>
            <pc:docMk/>
            <pc:sldMk cId="2548040570" sldId="1389"/>
            <ac:picMk id="10" creationId="{FEA6CE9D-D6D7-A0D3-2E30-B65CE3307B23}"/>
          </ac:picMkLst>
        </pc:picChg>
        <pc:picChg chg="add mod">
          <ac:chgData name="Zope Vedant" userId="d8a1c4c5-dd07-425c-ad2f-6288560414d0" providerId="ADAL" clId="{8DA9F9C2-1001-47A5-AEBD-5B0E61D02F44}" dt="2023-07-03T12:32:57.218" v="6224" actId="1076"/>
          <ac:picMkLst>
            <pc:docMk/>
            <pc:sldMk cId="2548040570" sldId="1389"/>
            <ac:picMk id="11" creationId="{797D0FC2-5605-E08C-6C83-9E41ACAF133B}"/>
          </ac:picMkLst>
        </pc:picChg>
        <pc:picChg chg="add mod">
          <ac:chgData name="Zope Vedant" userId="d8a1c4c5-dd07-425c-ad2f-6288560414d0" providerId="ADAL" clId="{8DA9F9C2-1001-47A5-AEBD-5B0E61D02F44}" dt="2023-07-03T12:32:17.018" v="6211" actId="1076"/>
          <ac:picMkLst>
            <pc:docMk/>
            <pc:sldMk cId="2548040570" sldId="1389"/>
            <ac:picMk id="13" creationId="{EFDC4093-6BA0-315B-4CA6-3AB73C740023}"/>
          </ac:picMkLst>
        </pc:picChg>
        <pc:picChg chg="add del mod">
          <ac:chgData name="Zope Vedant" userId="d8a1c4c5-dd07-425c-ad2f-6288560414d0" providerId="ADAL" clId="{8DA9F9C2-1001-47A5-AEBD-5B0E61D02F44}" dt="2023-07-01T12:28:04.069" v="3492" actId="478"/>
          <ac:picMkLst>
            <pc:docMk/>
            <pc:sldMk cId="2548040570" sldId="1389"/>
            <ac:picMk id="22" creationId="{187C1780-9032-A699-519C-58112C8F7E04}"/>
          </ac:picMkLst>
        </pc:picChg>
        <pc:picChg chg="add mod">
          <ac:chgData name="Zope Vedant" userId="d8a1c4c5-dd07-425c-ad2f-6288560414d0" providerId="ADAL" clId="{8DA9F9C2-1001-47A5-AEBD-5B0E61D02F44}" dt="2023-07-01T12:35:13.093" v="3581" actId="1076"/>
          <ac:picMkLst>
            <pc:docMk/>
            <pc:sldMk cId="2548040570" sldId="1389"/>
            <ac:picMk id="29" creationId="{DDAAF7C1-F102-F049-6481-04580AC0ACBF}"/>
          </ac:picMkLst>
        </pc:picChg>
        <pc:picChg chg="add del mod">
          <ac:chgData name="Zope Vedant" userId="d8a1c4c5-dd07-425c-ad2f-6288560414d0" providerId="ADAL" clId="{8DA9F9C2-1001-47A5-AEBD-5B0E61D02F44}" dt="2023-07-03T12:31:54.636" v="6199" actId="478"/>
          <ac:picMkLst>
            <pc:docMk/>
            <pc:sldMk cId="2548040570" sldId="1389"/>
            <ac:picMk id="30" creationId="{1E9FC607-77E1-E269-42AD-1B5A324536C5}"/>
          </ac:picMkLst>
        </pc:picChg>
        <pc:picChg chg="add del mod">
          <ac:chgData name="Zope Vedant" userId="d8a1c4c5-dd07-425c-ad2f-6288560414d0" providerId="ADAL" clId="{8DA9F9C2-1001-47A5-AEBD-5B0E61D02F44}" dt="2023-07-03T12:31:58.929" v="6202" actId="478"/>
          <ac:picMkLst>
            <pc:docMk/>
            <pc:sldMk cId="2548040570" sldId="1389"/>
            <ac:picMk id="31" creationId="{F28E5C34-474B-5DE1-956D-6A0E0432AB9A}"/>
          </ac:picMkLst>
        </pc:picChg>
        <pc:picChg chg="add del mod">
          <ac:chgData name="Zope Vedant" userId="d8a1c4c5-dd07-425c-ad2f-6288560414d0" providerId="ADAL" clId="{8DA9F9C2-1001-47A5-AEBD-5B0E61D02F44}" dt="2023-07-03T12:32:05.833" v="6206" actId="478"/>
          <ac:picMkLst>
            <pc:docMk/>
            <pc:sldMk cId="2548040570" sldId="1389"/>
            <ac:picMk id="32" creationId="{DCC1D6E3-7E99-37C1-3844-D74F194557B8}"/>
          </ac:picMkLst>
        </pc:picChg>
        <pc:picChg chg="add del mod">
          <ac:chgData name="Zope Vedant" userId="d8a1c4c5-dd07-425c-ad2f-6288560414d0" providerId="ADAL" clId="{8DA9F9C2-1001-47A5-AEBD-5B0E61D02F44}" dt="2023-07-03T12:32:15.035" v="6210" actId="478"/>
          <ac:picMkLst>
            <pc:docMk/>
            <pc:sldMk cId="2548040570" sldId="1389"/>
            <ac:picMk id="33" creationId="{E01A6D01-86A4-5800-EF55-E539920709EC}"/>
          </ac:picMkLst>
        </pc:picChg>
        <pc:picChg chg="add mod">
          <ac:chgData name="Zope Vedant" userId="d8a1c4c5-dd07-425c-ad2f-6288560414d0" providerId="ADAL" clId="{8DA9F9C2-1001-47A5-AEBD-5B0E61D02F44}" dt="2023-07-01T12:57:39.424" v="3687" actId="1037"/>
          <ac:picMkLst>
            <pc:docMk/>
            <pc:sldMk cId="2548040570" sldId="1389"/>
            <ac:picMk id="40" creationId="{ADBD0B91-0BDE-C6F7-DF59-DCBFAC454152}"/>
          </ac:picMkLst>
        </pc:picChg>
        <pc:cxnChg chg="add mod">
          <ac:chgData name="Zope Vedant" userId="d8a1c4c5-dd07-425c-ad2f-6288560414d0" providerId="ADAL" clId="{8DA9F9C2-1001-47A5-AEBD-5B0E61D02F44}" dt="2023-07-01T12:35:11.575" v="3580" actId="1076"/>
          <ac:cxnSpMkLst>
            <pc:docMk/>
            <pc:sldMk cId="2548040570" sldId="1389"/>
            <ac:cxnSpMk id="12" creationId="{4A328366-6E0F-9AE1-F6B1-1B52C7241DD6}"/>
          </ac:cxnSpMkLst>
        </pc:cxnChg>
        <pc:cxnChg chg="add mod ord">
          <ac:chgData name="Zope Vedant" userId="d8a1c4c5-dd07-425c-ad2f-6288560414d0" providerId="ADAL" clId="{8DA9F9C2-1001-47A5-AEBD-5B0E61D02F44}" dt="2023-07-01T12:57:35.738" v="3685" actId="1036"/>
          <ac:cxnSpMkLst>
            <pc:docMk/>
            <pc:sldMk cId="2548040570" sldId="1389"/>
            <ac:cxnSpMk id="16" creationId="{7964016B-9BF6-922A-5B74-484BD23BDCC1}"/>
          </ac:cxnSpMkLst>
        </pc:cxnChg>
        <pc:cxnChg chg="add mod">
          <ac:chgData name="Zope Vedant" userId="d8a1c4c5-dd07-425c-ad2f-6288560414d0" providerId="ADAL" clId="{8DA9F9C2-1001-47A5-AEBD-5B0E61D02F44}" dt="2023-07-01T12:33:29.293" v="3554" actId="14100"/>
          <ac:cxnSpMkLst>
            <pc:docMk/>
            <pc:sldMk cId="2548040570" sldId="1389"/>
            <ac:cxnSpMk id="23" creationId="{988C8760-B275-05B4-9FEF-5CFA4D497564}"/>
          </ac:cxnSpMkLst>
        </pc:cxnChg>
        <pc:cxnChg chg="add mod">
          <ac:chgData name="Zope Vedant" userId="d8a1c4c5-dd07-425c-ad2f-6288560414d0" providerId="ADAL" clId="{8DA9F9C2-1001-47A5-AEBD-5B0E61D02F44}" dt="2023-07-01T12:56:32.822" v="3649" actId="1076"/>
          <ac:cxnSpMkLst>
            <pc:docMk/>
            <pc:sldMk cId="2548040570" sldId="1389"/>
            <ac:cxnSpMk id="28" creationId="{DEA80079-C991-A118-A64C-26B458648F6C}"/>
          </ac:cxnSpMkLst>
        </pc:cxnChg>
      </pc:sldChg>
      <pc:sldChg chg="addSp delSp modSp new del mod">
        <pc:chgData name="Zope Vedant" userId="d8a1c4c5-dd07-425c-ad2f-6288560414d0" providerId="ADAL" clId="{8DA9F9C2-1001-47A5-AEBD-5B0E61D02F44}" dt="2023-07-01T12:43:53.467" v="3644" actId="47"/>
        <pc:sldMkLst>
          <pc:docMk/>
          <pc:sldMk cId="2409524766" sldId="1390"/>
        </pc:sldMkLst>
        <pc:spChg chg="mod">
          <ac:chgData name="Zope Vedant" userId="d8a1c4c5-dd07-425c-ad2f-6288560414d0" providerId="ADAL" clId="{8DA9F9C2-1001-47A5-AEBD-5B0E61D02F44}" dt="2023-06-30T13:28:41.386" v="2447" actId="20577"/>
          <ac:spMkLst>
            <pc:docMk/>
            <pc:sldMk cId="2409524766" sldId="1390"/>
            <ac:spMk id="2" creationId="{021C9498-A5D0-37D9-DF34-B2AEAE769780}"/>
          </ac:spMkLst>
        </pc:spChg>
        <pc:spChg chg="add mod">
          <ac:chgData name="Zope Vedant" userId="d8a1c4c5-dd07-425c-ad2f-6288560414d0" providerId="ADAL" clId="{8DA9F9C2-1001-47A5-AEBD-5B0E61D02F44}" dt="2023-06-30T13:37:27.203" v="2663" actId="113"/>
          <ac:spMkLst>
            <pc:docMk/>
            <pc:sldMk cId="2409524766" sldId="1390"/>
            <ac:spMk id="15" creationId="{88BA2AFE-8B30-1B7A-1235-A0DA228E5A37}"/>
          </ac:spMkLst>
        </pc:spChg>
        <pc:spChg chg="add mod">
          <ac:chgData name="Zope Vedant" userId="d8a1c4c5-dd07-425c-ad2f-6288560414d0" providerId="ADAL" clId="{8DA9F9C2-1001-47A5-AEBD-5B0E61D02F44}" dt="2023-06-30T13:37:30.090" v="2664" actId="113"/>
          <ac:spMkLst>
            <pc:docMk/>
            <pc:sldMk cId="2409524766" sldId="1390"/>
            <ac:spMk id="16" creationId="{3E1A3682-9BF9-B177-3700-2C12ADC81504}"/>
          </ac:spMkLst>
        </pc:spChg>
        <pc:graphicFrameChg chg="add mod">
          <ac:chgData name="Zope Vedant" userId="d8a1c4c5-dd07-425c-ad2f-6288560414d0" providerId="ADAL" clId="{8DA9F9C2-1001-47A5-AEBD-5B0E61D02F44}" dt="2023-07-01T12:26:55.260" v="3476"/>
          <ac:graphicFrameMkLst>
            <pc:docMk/>
            <pc:sldMk cId="2409524766" sldId="1390"/>
            <ac:graphicFrameMk id="18" creationId="{1EB0193A-04CC-33B1-A8C9-0D22435188BD}"/>
          </ac:graphicFrameMkLst>
        </pc:graphicFrameChg>
        <pc:picChg chg="add mod">
          <ac:chgData name="Zope Vedant" userId="d8a1c4c5-dd07-425c-ad2f-6288560414d0" providerId="ADAL" clId="{8DA9F9C2-1001-47A5-AEBD-5B0E61D02F44}" dt="2023-06-30T13:39:44.162" v="2693" actId="1076"/>
          <ac:picMkLst>
            <pc:docMk/>
            <pc:sldMk cId="2409524766" sldId="1390"/>
            <ac:picMk id="4" creationId="{E0B6D4F9-8D7A-0BB3-53EB-8DFF10D8F1A9}"/>
          </ac:picMkLst>
        </pc:picChg>
        <pc:picChg chg="add del mod">
          <ac:chgData name="Zope Vedant" userId="d8a1c4c5-dd07-425c-ad2f-6288560414d0" providerId="ADAL" clId="{8DA9F9C2-1001-47A5-AEBD-5B0E61D02F44}" dt="2023-06-30T13:30:53.352" v="2497" actId="478"/>
          <ac:picMkLst>
            <pc:docMk/>
            <pc:sldMk cId="2409524766" sldId="1390"/>
            <ac:picMk id="6" creationId="{7CCB1497-2B70-DA72-FF50-50A6843DDBA7}"/>
          </ac:picMkLst>
        </pc:picChg>
        <pc:picChg chg="add mod">
          <ac:chgData name="Zope Vedant" userId="d8a1c4c5-dd07-425c-ad2f-6288560414d0" providerId="ADAL" clId="{8DA9F9C2-1001-47A5-AEBD-5B0E61D02F44}" dt="2023-06-30T13:33:34.673" v="2532" actId="1076"/>
          <ac:picMkLst>
            <pc:docMk/>
            <pc:sldMk cId="2409524766" sldId="1390"/>
            <ac:picMk id="8" creationId="{30CF77D9-A586-C6B2-9D04-CCBC6118905D}"/>
          </ac:picMkLst>
        </pc:picChg>
        <pc:picChg chg="add mod">
          <ac:chgData name="Zope Vedant" userId="d8a1c4c5-dd07-425c-ad2f-6288560414d0" providerId="ADAL" clId="{8DA9F9C2-1001-47A5-AEBD-5B0E61D02F44}" dt="2023-06-30T13:33:36.152" v="2533" actId="1076"/>
          <ac:picMkLst>
            <pc:docMk/>
            <pc:sldMk cId="2409524766" sldId="1390"/>
            <ac:picMk id="10" creationId="{DB867987-BA45-92A8-2B2D-7B1A957F0395}"/>
          </ac:picMkLst>
        </pc:picChg>
        <pc:picChg chg="add mod">
          <ac:chgData name="Zope Vedant" userId="d8a1c4c5-dd07-425c-ad2f-6288560414d0" providerId="ADAL" clId="{8DA9F9C2-1001-47A5-AEBD-5B0E61D02F44}" dt="2023-06-30T13:33:28.897" v="2530" actId="1076"/>
          <ac:picMkLst>
            <pc:docMk/>
            <pc:sldMk cId="2409524766" sldId="1390"/>
            <ac:picMk id="12" creationId="{D09FB6AB-3B23-40C2-1903-E8C3D69B72EE}"/>
          </ac:picMkLst>
        </pc:picChg>
        <pc:picChg chg="add mod">
          <ac:chgData name="Zope Vedant" userId="d8a1c4c5-dd07-425c-ad2f-6288560414d0" providerId="ADAL" clId="{8DA9F9C2-1001-47A5-AEBD-5B0E61D02F44}" dt="2023-06-30T13:31:52.593" v="2512" actId="1076"/>
          <ac:picMkLst>
            <pc:docMk/>
            <pc:sldMk cId="2409524766" sldId="1390"/>
            <ac:picMk id="14" creationId="{6F5FE242-6692-411D-2696-0142783D509A}"/>
          </ac:picMkLst>
        </pc:picChg>
        <pc:cxnChg chg="add mod">
          <ac:chgData name="Zope Vedant" userId="d8a1c4c5-dd07-425c-ad2f-6288560414d0" providerId="ADAL" clId="{8DA9F9C2-1001-47A5-AEBD-5B0E61D02F44}" dt="2023-06-30T13:38:07.675" v="2688" actId="1037"/>
          <ac:cxnSpMkLst>
            <pc:docMk/>
            <pc:sldMk cId="2409524766" sldId="1390"/>
            <ac:cxnSpMk id="17" creationId="{8558A7F7-3550-43EC-7AE6-1AC3A1788FB5}"/>
          </ac:cxnSpMkLst>
        </pc:cxnChg>
      </pc:sldChg>
      <pc:sldChg chg="addSp delSp modSp mod delAnim modAnim">
        <pc:chgData name="Zope Vedant" userId="d8a1c4c5-dd07-425c-ad2f-6288560414d0" providerId="ADAL" clId="{8DA9F9C2-1001-47A5-AEBD-5B0E61D02F44}" dt="2023-07-02T13:00:59.657" v="4580" actId="1076"/>
        <pc:sldMkLst>
          <pc:docMk/>
          <pc:sldMk cId="2599114444" sldId="1391"/>
        </pc:sldMkLst>
        <pc:spChg chg="ord">
          <ac:chgData name="Zope Vedant" userId="d8a1c4c5-dd07-425c-ad2f-6288560414d0" providerId="ADAL" clId="{8DA9F9C2-1001-47A5-AEBD-5B0E61D02F44}" dt="2023-07-02T12:58:23.749" v="4573" actId="166"/>
          <ac:spMkLst>
            <pc:docMk/>
            <pc:sldMk cId="2599114444" sldId="1391"/>
            <ac:spMk id="6" creationId="{BC4923F2-3809-BF0A-8EA2-49AFC81DB2C6}"/>
          </ac:spMkLst>
        </pc:spChg>
        <pc:picChg chg="add del mod">
          <ac:chgData name="Zope Vedant" userId="d8a1c4c5-dd07-425c-ad2f-6288560414d0" providerId="ADAL" clId="{8DA9F9C2-1001-47A5-AEBD-5B0E61D02F44}" dt="2023-07-02T12:56:42.634" v="4553" actId="478"/>
          <ac:picMkLst>
            <pc:docMk/>
            <pc:sldMk cId="2599114444" sldId="1391"/>
            <ac:picMk id="5" creationId="{631144DF-C123-3136-2B33-28D1B692E610}"/>
          </ac:picMkLst>
        </pc:picChg>
        <pc:picChg chg="add mod">
          <ac:chgData name="Zope Vedant" userId="d8a1c4c5-dd07-425c-ad2f-6288560414d0" providerId="ADAL" clId="{8DA9F9C2-1001-47A5-AEBD-5B0E61D02F44}" dt="2023-07-02T12:58:30.023" v="4574" actId="14100"/>
          <ac:picMkLst>
            <pc:docMk/>
            <pc:sldMk cId="2599114444" sldId="1391"/>
            <ac:picMk id="7" creationId="{5F65BB5A-B880-BC2D-D888-AB9BC4EEE5E8}"/>
          </ac:picMkLst>
        </pc:picChg>
        <pc:picChg chg="add mod">
          <ac:chgData name="Zope Vedant" userId="d8a1c4c5-dd07-425c-ad2f-6288560414d0" providerId="ADAL" clId="{8DA9F9C2-1001-47A5-AEBD-5B0E61D02F44}" dt="2023-07-02T12:58:11.186" v="4570" actId="1076"/>
          <ac:picMkLst>
            <pc:docMk/>
            <pc:sldMk cId="2599114444" sldId="1391"/>
            <ac:picMk id="8" creationId="{23EF904E-AC17-10AE-2092-CF4832D2A8D8}"/>
          </ac:picMkLst>
        </pc:picChg>
        <pc:picChg chg="add mod">
          <ac:chgData name="Zope Vedant" userId="d8a1c4c5-dd07-425c-ad2f-6288560414d0" providerId="ADAL" clId="{8DA9F9C2-1001-47A5-AEBD-5B0E61D02F44}" dt="2023-07-02T13:00:55.907" v="4579" actId="14100"/>
          <ac:picMkLst>
            <pc:docMk/>
            <pc:sldMk cId="2599114444" sldId="1391"/>
            <ac:picMk id="9" creationId="{F5517EA6-224E-D6D4-299A-DDFBB2C0868E}"/>
          </ac:picMkLst>
        </pc:picChg>
        <pc:picChg chg="mod">
          <ac:chgData name="Zope Vedant" userId="d8a1c4c5-dd07-425c-ad2f-6288560414d0" providerId="ADAL" clId="{8DA9F9C2-1001-47A5-AEBD-5B0E61D02F44}" dt="2023-07-02T13:00:59.657" v="4580" actId="1076"/>
          <ac:picMkLst>
            <pc:docMk/>
            <pc:sldMk cId="2599114444" sldId="1391"/>
            <ac:picMk id="15" creationId="{0014945A-EDF6-1CE8-8BD1-5124B12632C4}"/>
          </ac:picMkLst>
        </pc:picChg>
      </pc:sldChg>
      <pc:sldChg chg="del">
        <pc:chgData name="Zope Vedant" userId="d8a1c4c5-dd07-425c-ad2f-6288560414d0" providerId="ADAL" clId="{8DA9F9C2-1001-47A5-AEBD-5B0E61D02F44}" dt="2023-07-02T19:23:01.345" v="4960" actId="47"/>
        <pc:sldMkLst>
          <pc:docMk/>
          <pc:sldMk cId="1721988430" sldId="1392"/>
        </pc:sldMkLst>
      </pc:sldChg>
      <pc:sldChg chg="del">
        <pc:chgData name="Zope Vedant" userId="d8a1c4c5-dd07-425c-ad2f-6288560414d0" providerId="ADAL" clId="{8DA9F9C2-1001-47A5-AEBD-5B0E61D02F44}" dt="2023-07-02T12:59:57.801" v="4576" actId="47"/>
        <pc:sldMkLst>
          <pc:docMk/>
          <pc:sldMk cId="2700753334" sldId="1393"/>
        </pc:sldMkLst>
      </pc:sldChg>
      <pc:sldChg chg="del">
        <pc:chgData name="Zope Vedant" userId="d8a1c4c5-dd07-425c-ad2f-6288560414d0" providerId="ADAL" clId="{8DA9F9C2-1001-47A5-AEBD-5B0E61D02F44}" dt="2023-07-02T13:00:01.939" v="4577" actId="47"/>
        <pc:sldMkLst>
          <pc:docMk/>
          <pc:sldMk cId="3385213255" sldId="1394"/>
        </pc:sldMkLst>
      </pc:sldChg>
      <pc:sldChg chg="addSp delSp modSp new mod">
        <pc:chgData name="Zope Vedant" userId="d8a1c4c5-dd07-425c-ad2f-6288560414d0" providerId="ADAL" clId="{8DA9F9C2-1001-47A5-AEBD-5B0E61D02F44}" dt="2023-07-02T21:07:11.979" v="5168" actId="1076"/>
        <pc:sldMkLst>
          <pc:docMk/>
          <pc:sldMk cId="2233344792" sldId="1395"/>
        </pc:sldMkLst>
        <pc:spChg chg="mod">
          <ac:chgData name="Zope Vedant" userId="d8a1c4c5-dd07-425c-ad2f-6288560414d0" providerId="ADAL" clId="{8DA9F9C2-1001-47A5-AEBD-5B0E61D02F44}" dt="2023-07-01T10:42:17.906" v="2957"/>
          <ac:spMkLst>
            <pc:docMk/>
            <pc:sldMk cId="2233344792" sldId="1395"/>
            <ac:spMk id="2" creationId="{E29D2113-1704-487A-B19E-F12EC9673D72}"/>
          </ac:spMkLst>
        </pc:spChg>
        <pc:spChg chg="del">
          <ac:chgData name="Zope Vedant" userId="d8a1c4c5-dd07-425c-ad2f-6288560414d0" providerId="ADAL" clId="{8DA9F9C2-1001-47A5-AEBD-5B0E61D02F44}" dt="2023-07-02T21:06:38.858" v="5156" actId="478"/>
          <ac:spMkLst>
            <pc:docMk/>
            <pc:sldMk cId="2233344792" sldId="1395"/>
            <ac:spMk id="3" creationId="{460936FE-5A2D-0399-88F6-B0B276BF06D1}"/>
          </ac:spMkLst>
        </pc:spChg>
        <pc:spChg chg="add del mod">
          <ac:chgData name="Zope Vedant" userId="d8a1c4c5-dd07-425c-ad2f-6288560414d0" providerId="ADAL" clId="{8DA9F9C2-1001-47A5-AEBD-5B0E61D02F44}" dt="2023-07-02T20:00:41.889" v="5079"/>
          <ac:spMkLst>
            <pc:docMk/>
            <pc:sldMk cId="2233344792" sldId="1395"/>
            <ac:spMk id="3" creationId="{FF586535-2E0B-DD2B-CDC4-9D6C74112945}"/>
          </ac:spMkLst>
        </pc:spChg>
        <pc:spChg chg="add mod">
          <ac:chgData name="Zope Vedant" userId="d8a1c4c5-dd07-425c-ad2f-6288560414d0" providerId="ADAL" clId="{8DA9F9C2-1001-47A5-AEBD-5B0E61D02F44}" dt="2023-07-02T20:01:59.116" v="5122" actId="255"/>
          <ac:spMkLst>
            <pc:docMk/>
            <pc:sldMk cId="2233344792" sldId="1395"/>
            <ac:spMk id="4" creationId="{1225EDBF-9BAD-78D4-9293-8398E53FAB09}"/>
          </ac:spMkLst>
        </pc:spChg>
        <pc:spChg chg="del">
          <ac:chgData name="Zope Vedant" userId="d8a1c4c5-dd07-425c-ad2f-6288560414d0" providerId="ADAL" clId="{8DA9F9C2-1001-47A5-AEBD-5B0E61D02F44}" dt="2023-07-02T21:06:40.451" v="5157" actId="478"/>
          <ac:spMkLst>
            <pc:docMk/>
            <pc:sldMk cId="2233344792" sldId="1395"/>
            <ac:spMk id="4" creationId="{69C8BF4F-56CE-1193-874B-43FAD9F40370}"/>
          </ac:spMkLst>
        </pc:spChg>
        <pc:spChg chg="add del">
          <ac:chgData name="Zope Vedant" userId="d8a1c4c5-dd07-425c-ad2f-6288560414d0" providerId="ADAL" clId="{8DA9F9C2-1001-47A5-AEBD-5B0E61D02F44}" dt="2023-07-01T10:34:56.206" v="2940" actId="22"/>
          <ac:spMkLst>
            <pc:docMk/>
            <pc:sldMk cId="2233344792" sldId="1395"/>
            <ac:spMk id="4" creationId="{F1C4D7E0-5CF9-D88F-1316-FF9AD1F42D0D}"/>
          </ac:spMkLst>
        </pc:spChg>
        <pc:spChg chg="del">
          <ac:chgData name="Zope Vedant" userId="d8a1c4c5-dd07-425c-ad2f-6288560414d0" providerId="ADAL" clId="{8DA9F9C2-1001-47A5-AEBD-5B0E61D02F44}" dt="2023-07-02T21:06:42.139" v="5158" actId="478"/>
          <ac:spMkLst>
            <pc:docMk/>
            <pc:sldMk cId="2233344792" sldId="1395"/>
            <ac:spMk id="5" creationId="{BECCA689-7FC2-9587-7B8C-78CF2DE1EEF8}"/>
          </ac:spMkLst>
        </pc:spChg>
        <pc:spChg chg="add mod">
          <ac:chgData name="Zope Vedant" userId="d8a1c4c5-dd07-425c-ad2f-6288560414d0" providerId="ADAL" clId="{8DA9F9C2-1001-47A5-AEBD-5B0E61D02F44}" dt="2023-07-02T20:01:50.272" v="5120" actId="255"/>
          <ac:spMkLst>
            <pc:docMk/>
            <pc:sldMk cId="2233344792" sldId="1395"/>
            <ac:spMk id="5" creationId="{D293E9FF-D83F-BCF3-19AF-01F097CAE274}"/>
          </ac:spMkLst>
        </pc:spChg>
        <pc:spChg chg="add mod">
          <ac:chgData name="Zope Vedant" userId="d8a1c4c5-dd07-425c-ad2f-6288560414d0" providerId="ADAL" clId="{8DA9F9C2-1001-47A5-AEBD-5B0E61D02F44}" dt="2023-07-02T20:01:54.726" v="5121" actId="255"/>
          <ac:spMkLst>
            <pc:docMk/>
            <pc:sldMk cId="2233344792" sldId="1395"/>
            <ac:spMk id="6" creationId="{4035169E-EE4F-7E3D-3E9C-431920C2C8DE}"/>
          </ac:spMkLst>
        </pc:spChg>
        <pc:spChg chg="del">
          <ac:chgData name="Zope Vedant" userId="d8a1c4c5-dd07-425c-ad2f-6288560414d0" providerId="ADAL" clId="{8DA9F9C2-1001-47A5-AEBD-5B0E61D02F44}" dt="2023-07-02T21:06:43.795" v="5159" actId="478"/>
          <ac:spMkLst>
            <pc:docMk/>
            <pc:sldMk cId="2233344792" sldId="1395"/>
            <ac:spMk id="6" creationId="{A41354F0-4081-00FE-1CEC-D929166121C6}"/>
          </ac:spMkLst>
        </pc:spChg>
        <pc:spChg chg="add del">
          <ac:chgData name="Zope Vedant" userId="d8a1c4c5-dd07-425c-ad2f-6288560414d0" providerId="ADAL" clId="{8DA9F9C2-1001-47A5-AEBD-5B0E61D02F44}" dt="2023-07-01T10:40:30.194" v="2942" actId="478"/>
          <ac:spMkLst>
            <pc:docMk/>
            <pc:sldMk cId="2233344792" sldId="1395"/>
            <ac:spMk id="6" creationId="{E466FCF0-3D56-B5B7-1596-C198F63F9EFB}"/>
          </ac:spMkLst>
        </pc:spChg>
        <pc:spChg chg="add mod">
          <ac:chgData name="Zope Vedant" userId="d8a1c4c5-dd07-425c-ad2f-6288560414d0" providerId="ADAL" clId="{8DA9F9C2-1001-47A5-AEBD-5B0E61D02F44}" dt="2023-07-02T20:02:03.491" v="5123" actId="255"/>
          <ac:spMkLst>
            <pc:docMk/>
            <pc:sldMk cId="2233344792" sldId="1395"/>
            <ac:spMk id="7" creationId="{27517C33-544B-1145-8887-7B73891E3D4C}"/>
          </ac:spMkLst>
        </pc:spChg>
        <pc:spChg chg="add mod">
          <ac:chgData name="Zope Vedant" userId="d8a1c4c5-dd07-425c-ad2f-6288560414d0" providerId="ADAL" clId="{8DA9F9C2-1001-47A5-AEBD-5B0E61D02F44}" dt="2023-07-02T20:01:37.953" v="5116" actId="1076"/>
          <ac:spMkLst>
            <pc:docMk/>
            <pc:sldMk cId="2233344792" sldId="1395"/>
            <ac:spMk id="8" creationId="{577FB73F-56FB-2DEB-4423-53715771E174}"/>
          </ac:spMkLst>
        </pc:spChg>
        <pc:spChg chg="del">
          <ac:chgData name="Zope Vedant" userId="d8a1c4c5-dd07-425c-ad2f-6288560414d0" providerId="ADAL" clId="{8DA9F9C2-1001-47A5-AEBD-5B0E61D02F44}" dt="2023-07-02T21:07:03.165" v="5166" actId="478"/>
          <ac:spMkLst>
            <pc:docMk/>
            <pc:sldMk cId="2233344792" sldId="1395"/>
            <ac:spMk id="8" creationId="{ED3D7A4D-0BBC-7FD7-15C2-1B28CEBD711B}"/>
          </ac:spMkLst>
        </pc:spChg>
        <pc:spChg chg="del">
          <ac:chgData name="Zope Vedant" userId="d8a1c4c5-dd07-425c-ad2f-6288560414d0" providerId="ADAL" clId="{8DA9F9C2-1001-47A5-AEBD-5B0E61D02F44}" dt="2023-07-02T21:06:58.624" v="5164" actId="478"/>
          <ac:spMkLst>
            <pc:docMk/>
            <pc:sldMk cId="2233344792" sldId="1395"/>
            <ac:spMk id="9" creationId="{0EF2DA29-F378-B6CC-3A3E-79F626134B4E}"/>
          </ac:spMkLst>
        </pc:spChg>
        <pc:spChg chg="add mod">
          <ac:chgData name="Zope Vedant" userId="d8a1c4c5-dd07-425c-ad2f-6288560414d0" providerId="ADAL" clId="{8DA9F9C2-1001-47A5-AEBD-5B0E61D02F44}" dt="2023-07-02T20:01:21.552" v="5107" actId="1076"/>
          <ac:spMkLst>
            <pc:docMk/>
            <pc:sldMk cId="2233344792" sldId="1395"/>
            <ac:spMk id="9" creationId="{7CEC60A2-FD15-1457-B926-3D8AAB0B3F22}"/>
          </ac:spMkLst>
        </pc:spChg>
        <pc:spChg chg="add mod">
          <ac:chgData name="Zope Vedant" userId="d8a1c4c5-dd07-425c-ad2f-6288560414d0" providerId="ADAL" clId="{8DA9F9C2-1001-47A5-AEBD-5B0E61D02F44}" dt="2023-07-02T21:07:11.979" v="5168" actId="1076"/>
          <ac:spMkLst>
            <pc:docMk/>
            <pc:sldMk cId="2233344792" sldId="1395"/>
            <ac:spMk id="11" creationId="{F9C80272-8C7B-5844-882F-A9962040086A}"/>
          </ac:spMkLst>
        </pc:spChg>
        <pc:spChg chg="del mod">
          <ac:chgData name="Zope Vedant" userId="d8a1c4c5-dd07-425c-ad2f-6288560414d0" providerId="ADAL" clId="{8DA9F9C2-1001-47A5-AEBD-5B0E61D02F44}" dt="2023-07-02T21:06:48.108" v="5162" actId="478"/>
          <ac:spMkLst>
            <pc:docMk/>
            <pc:sldMk cId="2233344792" sldId="1395"/>
            <ac:spMk id="16" creationId="{577FB73F-56FB-2DEB-4423-53715771E174}"/>
          </ac:spMkLst>
        </pc:spChg>
        <pc:spChg chg="mod">
          <ac:chgData name="Zope Vedant" userId="d8a1c4c5-dd07-425c-ad2f-6288560414d0" providerId="ADAL" clId="{8DA9F9C2-1001-47A5-AEBD-5B0E61D02F44}" dt="2023-07-02T21:07:07.687" v="5167" actId="1076"/>
          <ac:spMkLst>
            <pc:docMk/>
            <pc:sldMk cId="2233344792" sldId="1395"/>
            <ac:spMk id="17" creationId="{7CEC60A2-FD15-1457-B926-3D8AAB0B3F22}"/>
          </ac:spMkLst>
        </pc:spChg>
        <pc:picChg chg="add del mod modCrop">
          <ac:chgData name="Zope Vedant" userId="d8a1c4c5-dd07-425c-ad2f-6288560414d0" providerId="ADAL" clId="{8DA9F9C2-1001-47A5-AEBD-5B0E61D02F44}" dt="2023-07-01T10:42:05.184" v="2952" actId="478"/>
          <ac:picMkLst>
            <pc:docMk/>
            <pc:sldMk cId="2233344792" sldId="1395"/>
            <ac:picMk id="8" creationId="{8EB77467-78C9-FC9C-1F56-D7977C9270AF}"/>
          </ac:picMkLst>
        </pc:picChg>
        <pc:picChg chg="add mod">
          <ac:chgData name="Zope Vedant" userId="d8a1c4c5-dd07-425c-ad2f-6288560414d0" providerId="ADAL" clId="{8DA9F9C2-1001-47A5-AEBD-5B0E61D02F44}" dt="2023-07-02T14:47:05.940" v="4945" actId="1076"/>
          <ac:picMkLst>
            <pc:docMk/>
            <pc:sldMk cId="2233344792" sldId="1395"/>
            <ac:picMk id="10" creationId="{CDF7C18D-ACDB-714C-AE2B-E2299AC678B3}"/>
          </ac:picMkLst>
        </pc:picChg>
      </pc:sldChg>
      <pc:sldChg chg="addSp delSp modSp new mod modAnim">
        <pc:chgData name="Zope Vedant" userId="d8a1c4c5-dd07-425c-ad2f-6288560414d0" providerId="ADAL" clId="{8DA9F9C2-1001-47A5-AEBD-5B0E61D02F44}" dt="2023-07-03T12:21:37.205" v="6151"/>
        <pc:sldMkLst>
          <pc:docMk/>
          <pc:sldMk cId="2687709119" sldId="1396"/>
        </pc:sldMkLst>
        <pc:spChg chg="mod">
          <ac:chgData name="Zope Vedant" userId="d8a1c4c5-dd07-425c-ad2f-6288560414d0" providerId="ADAL" clId="{8DA9F9C2-1001-47A5-AEBD-5B0E61D02F44}" dt="2023-07-03T09:40:25.299" v="5722" actId="14100"/>
          <ac:spMkLst>
            <pc:docMk/>
            <pc:sldMk cId="2687709119" sldId="1396"/>
            <ac:spMk id="2" creationId="{3D02E645-F48E-9922-518C-4716B7C22C70}"/>
          </ac:spMkLst>
        </pc:spChg>
        <pc:spChg chg="mod">
          <ac:chgData name="Zope Vedant" userId="d8a1c4c5-dd07-425c-ad2f-6288560414d0" providerId="ADAL" clId="{8DA9F9C2-1001-47A5-AEBD-5B0E61D02F44}" dt="2023-07-02T02:02:37.769" v="4462" actId="20577"/>
          <ac:spMkLst>
            <pc:docMk/>
            <pc:sldMk cId="2687709119" sldId="1396"/>
            <ac:spMk id="3" creationId="{00AF74DC-F5EB-E5E6-0008-D19AC373C151}"/>
          </ac:spMkLst>
        </pc:spChg>
        <pc:spChg chg="add del mod">
          <ac:chgData name="Zope Vedant" userId="d8a1c4c5-dd07-425c-ad2f-6288560414d0" providerId="ADAL" clId="{8DA9F9C2-1001-47A5-AEBD-5B0E61D02F44}" dt="2023-07-03T08:42:00.953" v="5536" actId="478"/>
          <ac:spMkLst>
            <pc:docMk/>
            <pc:sldMk cId="2687709119" sldId="1396"/>
            <ac:spMk id="4" creationId="{8616F516-22F7-7015-6FB8-7A7A6235202C}"/>
          </ac:spMkLst>
        </pc:spChg>
        <pc:picChg chg="add mod">
          <ac:chgData name="Zope Vedant" userId="d8a1c4c5-dd07-425c-ad2f-6288560414d0" providerId="ADAL" clId="{8DA9F9C2-1001-47A5-AEBD-5B0E61D02F44}" dt="2023-07-02T19:56:55.685" v="5064" actId="1076"/>
          <ac:picMkLst>
            <pc:docMk/>
            <pc:sldMk cId="2687709119" sldId="1396"/>
            <ac:picMk id="3074" creationId="{6D50ADA2-497C-A919-F9CA-A4F4FA369FB3}"/>
          </ac:picMkLst>
        </pc:picChg>
        <pc:picChg chg="add mod">
          <ac:chgData name="Zope Vedant" userId="d8a1c4c5-dd07-425c-ad2f-6288560414d0" providerId="ADAL" clId="{8DA9F9C2-1001-47A5-AEBD-5B0E61D02F44}" dt="2023-07-02T19:56:49.780" v="5062" actId="1076"/>
          <ac:picMkLst>
            <pc:docMk/>
            <pc:sldMk cId="2687709119" sldId="1396"/>
            <ac:picMk id="3076" creationId="{E64885C7-4180-C598-2CBC-ABFD136A7979}"/>
          </ac:picMkLst>
        </pc:picChg>
        <pc:picChg chg="add del mod">
          <ac:chgData name="Zope Vedant" userId="d8a1c4c5-dd07-425c-ad2f-6288560414d0" providerId="ADAL" clId="{8DA9F9C2-1001-47A5-AEBD-5B0E61D02F44}" dt="2023-07-03T08:41:48.465" v="5529" actId="478"/>
          <ac:picMkLst>
            <pc:docMk/>
            <pc:sldMk cId="2687709119" sldId="1396"/>
            <ac:picMk id="4098" creationId="{2A523091-4B3C-7AB1-A9FE-CCA5CAA36A1F}"/>
          </ac:picMkLst>
        </pc:picChg>
        <pc:picChg chg="add del mod">
          <ac:chgData name="Zope Vedant" userId="d8a1c4c5-dd07-425c-ad2f-6288560414d0" providerId="ADAL" clId="{8DA9F9C2-1001-47A5-AEBD-5B0E61D02F44}" dt="2023-07-03T09:32:35.704" v="5712" actId="478"/>
          <ac:picMkLst>
            <pc:docMk/>
            <pc:sldMk cId="2687709119" sldId="1396"/>
            <ac:picMk id="4100" creationId="{892247D1-1A10-7192-109F-B00276093C23}"/>
          </ac:picMkLst>
        </pc:picChg>
        <pc:picChg chg="add mod">
          <ac:chgData name="Zope Vedant" userId="d8a1c4c5-dd07-425c-ad2f-6288560414d0" providerId="ADAL" clId="{8DA9F9C2-1001-47A5-AEBD-5B0E61D02F44}" dt="2023-07-03T09:47:00.039" v="5734" actId="1076"/>
          <ac:picMkLst>
            <pc:docMk/>
            <pc:sldMk cId="2687709119" sldId="1396"/>
            <ac:picMk id="4102" creationId="{760B25C0-F37F-2195-17F3-E6ADAB56B9B4}"/>
          </ac:picMkLst>
        </pc:picChg>
        <pc:picChg chg="add del mod">
          <ac:chgData name="Zope Vedant" userId="d8a1c4c5-dd07-425c-ad2f-6288560414d0" providerId="ADAL" clId="{8DA9F9C2-1001-47A5-AEBD-5B0E61D02F44}" dt="2023-07-03T09:46:50.055" v="5730" actId="478"/>
          <ac:picMkLst>
            <pc:docMk/>
            <pc:sldMk cId="2687709119" sldId="1396"/>
            <ac:picMk id="4104" creationId="{293B9115-70E1-7352-E822-CE247760E351}"/>
          </ac:picMkLst>
        </pc:picChg>
        <pc:picChg chg="add mod">
          <ac:chgData name="Zope Vedant" userId="d8a1c4c5-dd07-425c-ad2f-6288560414d0" providerId="ADAL" clId="{8DA9F9C2-1001-47A5-AEBD-5B0E61D02F44}" dt="2023-07-03T09:47:21.749" v="5740" actId="14100"/>
          <ac:picMkLst>
            <pc:docMk/>
            <pc:sldMk cId="2687709119" sldId="1396"/>
            <ac:picMk id="4106" creationId="{DE018DA7-94B7-2110-DB97-A908629416DC}"/>
          </ac:picMkLst>
        </pc:picChg>
        <pc:picChg chg="add mod">
          <ac:chgData name="Zope Vedant" userId="d8a1c4c5-dd07-425c-ad2f-6288560414d0" providerId="ADAL" clId="{8DA9F9C2-1001-47A5-AEBD-5B0E61D02F44}" dt="2023-07-03T09:47:12.970" v="5738" actId="14100"/>
          <ac:picMkLst>
            <pc:docMk/>
            <pc:sldMk cId="2687709119" sldId="1396"/>
            <ac:picMk id="4108" creationId="{A20CBE4B-186E-52A7-00EF-816817DD6092}"/>
          </ac:picMkLst>
        </pc:picChg>
        <pc:picChg chg="add mod">
          <ac:chgData name="Zope Vedant" userId="d8a1c4c5-dd07-425c-ad2f-6288560414d0" providerId="ADAL" clId="{8DA9F9C2-1001-47A5-AEBD-5B0E61D02F44}" dt="2023-07-03T09:33:58.081" v="5718" actId="1076"/>
          <ac:picMkLst>
            <pc:docMk/>
            <pc:sldMk cId="2687709119" sldId="1396"/>
            <ac:picMk id="32770" creationId="{0F2CCDFA-DFCF-5563-C35D-86193E5FB510}"/>
          </ac:picMkLst>
        </pc:picChg>
        <pc:cxnChg chg="add mod">
          <ac:chgData name="Zope Vedant" userId="d8a1c4c5-dd07-425c-ad2f-6288560414d0" providerId="ADAL" clId="{8DA9F9C2-1001-47A5-AEBD-5B0E61D02F44}" dt="2023-07-02T19:56:52.303" v="5063" actId="1076"/>
          <ac:cxnSpMkLst>
            <pc:docMk/>
            <pc:sldMk cId="2687709119" sldId="1396"/>
            <ac:cxnSpMk id="5" creationId="{C78DFB70-A445-BAC5-6B17-9A89743DEA45}"/>
          </ac:cxnSpMkLst>
        </pc:cxnChg>
      </pc:sldChg>
      <pc:sldChg chg="addSp modSp mod modAnim">
        <pc:chgData name="Zope Vedant" userId="d8a1c4c5-dd07-425c-ad2f-6288560414d0" providerId="ADAL" clId="{8DA9F9C2-1001-47A5-AEBD-5B0E61D02F44}" dt="2023-07-03T12:12:06.861" v="5748"/>
        <pc:sldMkLst>
          <pc:docMk/>
          <pc:sldMk cId="3628249366" sldId="1397"/>
        </pc:sldMkLst>
        <pc:spChg chg="mod">
          <ac:chgData name="Zope Vedant" userId="d8a1c4c5-dd07-425c-ad2f-6288560414d0" providerId="ADAL" clId="{8DA9F9C2-1001-47A5-AEBD-5B0E61D02F44}" dt="2023-07-02T14:43:35.682" v="4895" actId="20577"/>
          <ac:spMkLst>
            <pc:docMk/>
            <pc:sldMk cId="3628249366" sldId="1397"/>
            <ac:spMk id="2" creationId="{9B34FD99-BD9D-D16E-CD6A-FA21553E7496}"/>
          </ac:spMkLst>
        </pc:spChg>
        <pc:spChg chg="mod">
          <ac:chgData name="Zope Vedant" userId="d8a1c4c5-dd07-425c-ad2f-6288560414d0" providerId="ADAL" clId="{8DA9F9C2-1001-47A5-AEBD-5B0E61D02F44}" dt="2023-07-02T14:37:54.745" v="4800" actId="20577"/>
          <ac:spMkLst>
            <pc:docMk/>
            <pc:sldMk cId="3628249366" sldId="1397"/>
            <ac:spMk id="3" creationId="{D2945C46-BBE8-AAEA-9F58-03DF1AC910B1}"/>
          </ac:spMkLst>
        </pc:spChg>
        <pc:spChg chg="add mod">
          <ac:chgData name="Zope Vedant" userId="d8a1c4c5-dd07-425c-ad2f-6288560414d0" providerId="ADAL" clId="{8DA9F9C2-1001-47A5-AEBD-5B0E61D02F44}" dt="2023-07-02T14:43:43.638" v="4912" actId="20577"/>
          <ac:spMkLst>
            <pc:docMk/>
            <pc:sldMk cId="3628249366" sldId="1397"/>
            <ac:spMk id="4" creationId="{9A81BA05-DE51-6D44-6E66-C2204A947A10}"/>
          </ac:spMkLst>
        </pc:spChg>
        <pc:spChg chg="add mod">
          <ac:chgData name="Zope Vedant" userId="d8a1c4c5-dd07-425c-ad2f-6288560414d0" providerId="ADAL" clId="{8DA9F9C2-1001-47A5-AEBD-5B0E61D02F44}" dt="2023-07-02T14:44:00.294" v="4941" actId="20577"/>
          <ac:spMkLst>
            <pc:docMk/>
            <pc:sldMk cId="3628249366" sldId="1397"/>
            <ac:spMk id="5" creationId="{65CCAD0C-61F5-9C20-8C34-78E4F2E56FE1}"/>
          </ac:spMkLst>
        </pc:spChg>
        <pc:cxnChg chg="add mod">
          <ac:chgData name="Zope Vedant" userId="d8a1c4c5-dd07-425c-ad2f-6288560414d0" providerId="ADAL" clId="{8DA9F9C2-1001-47A5-AEBD-5B0E61D02F44}" dt="2023-07-02T14:47:25.065" v="4946" actId="1036"/>
          <ac:cxnSpMkLst>
            <pc:docMk/>
            <pc:sldMk cId="3628249366" sldId="1397"/>
            <ac:cxnSpMk id="7" creationId="{F98C7036-63C5-0A89-30FC-A55ED2EB5D4C}"/>
          </ac:cxnSpMkLst>
        </pc:cxnChg>
        <pc:cxnChg chg="add mod">
          <ac:chgData name="Zope Vedant" userId="d8a1c4c5-dd07-425c-ad2f-6288560414d0" providerId="ADAL" clId="{8DA9F9C2-1001-47A5-AEBD-5B0E61D02F44}" dt="2023-07-02T14:41:33.057" v="4869" actId="1582"/>
          <ac:cxnSpMkLst>
            <pc:docMk/>
            <pc:sldMk cId="3628249366" sldId="1397"/>
            <ac:cxnSpMk id="11" creationId="{095DB131-D531-C695-8487-E24A345FB7B2}"/>
          </ac:cxnSpMkLst>
        </pc:cxnChg>
      </pc:sldChg>
    </pc:docChg>
  </pc:docChgLst>
  <pc:docChgLst>
    <pc:chgData name="Zope Vedant" userId="d8a1c4c5-dd07-425c-ad2f-6288560414d0" providerId="ADAL" clId="{F78040B8-AE0F-4930-ADE1-A4E05E0E98DD}"/>
    <pc:docChg chg="undo custSel addSld delSld modSld sldOrd">
      <pc:chgData name="Zope Vedant" userId="d8a1c4c5-dd07-425c-ad2f-6288560414d0" providerId="ADAL" clId="{F78040B8-AE0F-4930-ADE1-A4E05E0E98DD}" dt="2023-07-27T12:55:56.757" v="8839" actId="1076"/>
      <pc:docMkLst>
        <pc:docMk/>
      </pc:docMkLst>
      <pc:sldChg chg="modSp mod">
        <pc:chgData name="Zope Vedant" userId="d8a1c4c5-dd07-425c-ad2f-6288560414d0" providerId="ADAL" clId="{F78040B8-AE0F-4930-ADE1-A4E05E0E98DD}" dt="2023-07-24T12:55:22.120" v="3518" actId="122"/>
        <pc:sldMkLst>
          <pc:docMk/>
          <pc:sldMk cId="0" sldId="258"/>
        </pc:sldMkLst>
        <pc:spChg chg="mod">
          <ac:chgData name="Zope Vedant" userId="d8a1c4c5-dd07-425c-ad2f-6288560414d0" providerId="ADAL" clId="{F78040B8-AE0F-4930-ADE1-A4E05E0E98DD}" dt="2023-07-24T12:55:22.120" v="3518" actId="122"/>
          <ac:spMkLst>
            <pc:docMk/>
            <pc:sldMk cId="0" sldId="258"/>
            <ac:spMk id="2" creationId="{00000000-0000-0000-0000-000000000000}"/>
          </ac:spMkLst>
        </pc:spChg>
      </pc:sldChg>
      <pc:sldChg chg="addSp delSp modSp mod">
        <pc:chgData name="Zope Vedant" userId="d8a1c4c5-dd07-425c-ad2f-6288560414d0" providerId="ADAL" clId="{F78040B8-AE0F-4930-ADE1-A4E05E0E98DD}" dt="2023-07-26T11:00:47.981" v="8674" actId="1076"/>
        <pc:sldMkLst>
          <pc:docMk/>
          <pc:sldMk cId="194859773" sldId="1362"/>
        </pc:sldMkLst>
        <pc:spChg chg="add del mod">
          <ac:chgData name="Zope Vedant" userId="d8a1c4c5-dd07-425c-ad2f-6288560414d0" providerId="ADAL" clId="{F78040B8-AE0F-4930-ADE1-A4E05E0E98DD}" dt="2023-07-24T13:12:12.494" v="3837" actId="478"/>
          <ac:spMkLst>
            <pc:docMk/>
            <pc:sldMk cId="194859773" sldId="1362"/>
            <ac:spMk id="2" creationId="{DDC00667-AD97-B59C-3A2E-3E35C8BB38D7}"/>
          </ac:spMkLst>
        </pc:spChg>
        <pc:spChg chg="add mod">
          <ac:chgData name="Zope Vedant" userId="d8a1c4c5-dd07-425c-ad2f-6288560414d0" providerId="ADAL" clId="{F78040B8-AE0F-4930-ADE1-A4E05E0E98DD}" dt="2023-07-26T10:52:53.144" v="8551" actId="14100"/>
          <ac:spMkLst>
            <pc:docMk/>
            <pc:sldMk cId="194859773" sldId="1362"/>
            <ac:spMk id="3" creationId="{A26D8E64-AB4A-F66C-F28C-A0E576406C49}"/>
          </ac:spMkLst>
        </pc:spChg>
        <pc:spChg chg="add mod">
          <ac:chgData name="Zope Vedant" userId="d8a1c4c5-dd07-425c-ad2f-6288560414d0" providerId="ADAL" clId="{F78040B8-AE0F-4930-ADE1-A4E05E0E98DD}" dt="2023-07-26T11:00:27.723" v="8668" actId="207"/>
          <ac:spMkLst>
            <pc:docMk/>
            <pc:sldMk cId="194859773" sldId="1362"/>
            <ac:spMk id="6" creationId="{49D0DF8D-B346-2096-C677-9D5F6E5F21AB}"/>
          </ac:spMkLst>
        </pc:spChg>
        <pc:picChg chg="add mod ord">
          <ac:chgData name="Zope Vedant" userId="d8a1c4c5-dd07-425c-ad2f-6288560414d0" providerId="ADAL" clId="{F78040B8-AE0F-4930-ADE1-A4E05E0E98DD}" dt="2023-07-26T11:00:47.981" v="8674" actId="1076"/>
          <ac:picMkLst>
            <pc:docMk/>
            <pc:sldMk cId="194859773" sldId="1362"/>
            <ac:picMk id="5" creationId="{787F5732-7473-B872-ECA5-CA707910F15C}"/>
          </ac:picMkLst>
        </pc:picChg>
      </pc:sldChg>
      <pc:sldChg chg="addSp delSp modSp mod">
        <pc:chgData name="Zope Vedant" userId="d8a1c4c5-dd07-425c-ad2f-6288560414d0" providerId="ADAL" clId="{F78040B8-AE0F-4930-ADE1-A4E05E0E98DD}" dt="2023-07-24T12:55:35.914" v="3520" actId="478"/>
        <pc:sldMkLst>
          <pc:docMk/>
          <pc:sldMk cId="1336057308" sldId="1366"/>
        </pc:sldMkLst>
        <pc:spChg chg="del mod">
          <ac:chgData name="Zope Vedant" userId="d8a1c4c5-dd07-425c-ad2f-6288560414d0" providerId="ADAL" clId="{F78040B8-AE0F-4930-ADE1-A4E05E0E98DD}" dt="2023-07-23T18:16:41.326" v="3267" actId="478"/>
          <ac:spMkLst>
            <pc:docMk/>
            <pc:sldMk cId="1336057308" sldId="1366"/>
            <ac:spMk id="2" creationId="{09C27194-50AD-7321-F15C-42B8C5C0F7A5}"/>
          </ac:spMkLst>
        </pc:spChg>
        <pc:spChg chg="mod">
          <ac:chgData name="Zope Vedant" userId="d8a1c4c5-dd07-425c-ad2f-6288560414d0" providerId="ADAL" clId="{F78040B8-AE0F-4930-ADE1-A4E05E0E98DD}" dt="2023-07-23T18:22:40.592" v="3358" actId="1076"/>
          <ac:spMkLst>
            <pc:docMk/>
            <pc:sldMk cId="1336057308" sldId="1366"/>
            <ac:spMk id="4" creationId="{D98459F1-A989-4FFB-7F21-CD6BB6866B91}"/>
          </ac:spMkLst>
        </pc:spChg>
        <pc:spChg chg="add del mod">
          <ac:chgData name="Zope Vedant" userId="d8a1c4c5-dd07-425c-ad2f-6288560414d0" providerId="ADAL" clId="{F78040B8-AE0F-4930-ADE1-A4E05E0E98DD}" dt="2023-07-23T18:16:45.096" v="3268" actId="478"/>
          <ac:spMkLst>
            <pc:docMk/>
            <pc:sldMk cId="1336057308" sldId="1366"/>
            <ac:spMk id="8" creationId="{70432BEB-7A44-F920-7617-ACBB6C36CC87}"/>
          </ac:spMkLst>
        </pc:spChg>
        <pc:spChg chg="del mod">
          <ac:chgData name="Zope Vedant" userId="d8a1c4c5-dd07-425c-ad2f-6288560414d0" providerId="ADAL" clId="{F78040B8-AE0F-4930-ADE1-A4E05E0E98DD}" dt="2023-07-24T12:55:35.914" v="3520" actId="478"/>
          <ac:spMkLst>
            <pc:docMk/>
            <pc:sldMk cId="1336057308" sldId="1366"/>
            <ac:spMk id="13" creationId="{B7AF58D8-9916-29FE-ABFE-104AE3173017}"/>
          </ac:spMkLst>
        </pc:spChg>
        <pc:graphicFrameChg chg="add mod modGraphic">
          <ac:chgData name="Zope Vedant" userId="d8a1c4c5-dd07-425c-ad2f-6288560414d0" providerId="ADAL" clId="{F78040B8-AE0F-4930-ADE1-A4E05E0E98DD}" dt="2023-07-24T12:52:15.467" v="3429" actId="14100"/>
          <ac:graphicFrameMkLst>
            <pc:docMk/>
            <pc:sldMk cId="1336057308" sldId="1366"/>
            <ac:graphicFrameMk id="5" creationId="{E4AA8534-A5F1-FF61-357D-FB194889F89C}"/>
          </ac:graphicFrameMkLst>
        </pc:graphicFrameChg>
        <pc:picChg chg="mod">
          <ac:chgData name="Zope Vedant" userId="d8a1c4c5-dd07-425c-ad2f-6288560414d0" providerId="ADAL" clId="{F78040B8-AE0F-4930-ADE1-A4E05E0E98DD}" dt="2023-07-23T18:22:36.578" v="3357" actId="1076"/>
          <ac:picMkLst>
            <pc:docMk/>
            <pc:sldMk cId="1336057308" sldId="1366"/>
            <ac:picMk id="10" creationId="{E361FCB2-1D41-932A-BA28-62FE8C3BE860}"/>
          </ac:picMkLst>
        </pc:picChg>
      </pc:sldChg>
      <pc:sldChg chg="addSp delSp modSp mod delAnim modAnim">
        <pc:chgData name="Zope Vedant" userId="d8a1c4c5-dd07-425c-ad2f-6288560414d0" providerId="ADAL" clId="{F78040B8-AE0F-4930-ADE1-A4E05E0E98DD}" dt="2023-07-26T10:44:21.139" v="8075"/>
        <pc:sldMkLst>
          <pc:docMk/>
          <pc:sldMk cId="4282950037" sldId="1367"/>
        </pc:sldMkLst>
        <pc:spChg chg="del mod">
          <ac:chgData name="Zope Vedant" userId="d8a1c4c5-dd07-425c-ad2f-6288560414d0" providerId="ADAL" clId="{F78040B8-AE0F-4930-ADE1-A4E05E0E98DD}" dt="2023-07-24T15:19:40.577" v="4526" actId="478"/>
          <ac:spMkLst>
            <pc:docMk/>
            <pc:sldMk cId="4282950037" sldId="1367"/>
            <ac:spMk id="2" creationId="{09C27194-50AD-7321-F15C-42B8C5C0F7A5}"/>
          </ac:spMkLst>
        </pc:spChg>
        <pc:spChg chg="del">
          <ac:chgData name="Zope Vedant" userId="d8a1c4c5-dd07-425c-ad2f-6288560414d0" providerId="ADAL" clId="{F78040B8-AE0F-4930-ADE1-A4E05E0E98DD}" dt="2023-07-24T15:22:43.722" v="4603" actId="478"/>
          <ac:spMkLst>
            <pc:docMk/>
            <pc:sldMk cId="4282950037" sldId="1367"/>
            <ac:spMk id="4" creationId="{BF2C00E2-E60F-6EBE-7AB4-A8E25D57AEC1}"/>
          </ac:spMkLst>
        </pc:spChg>
        <pc:spChg chg="del mod">
          <ac:chgData name="Zope Vedant" userId="d8a1c4c5-dd07-425c-ad2f-6288560414d0" providerId="ADAL" clId="{F78040B8-AE0F-4930-ADE1-A4E05E0E98DD}" dt="2023-07-24T15:23:15.434" v="4608" actId="478"/>
          <ac:spMkLst>
            <pc:docMk/>
            <pc:sldMk cId="4282950037" sldId="1367"/>
            <ac:spMk id="9" creationId="{D307C6B3-2F4F-5037-5486-EC53B1A0F201}"/>
          </ac:spMkLst>
        </pc:spChg>
        <pc:spChg chg="del">
          <ac:chgData name="Zope Vedant" userId="d8a1c4c5-dd07-425c-ad2f-6288560414d0" providerId="ADAL" clId="{F78040B8-AE0F-4930-ADE1-A4E05E0E98DD}" dt="2023-07-24T15:22:41.570" v="4602" actId="478"/>
          <ac:spMkLst>
            <pc:docMk/>
            <pc:sldMk cId="4282950037" sldId="1367"/>
            <ac:spMk id="10" creationId="{5B516836-2059-A2E8-9EAB-2DCA9EF0CD97}"/>
          </ac:spMkLst>
        </pc:spChg>
        <pc:spChg chg="del">
          <ac:chgData name="Zope Vedant" userId="d8a1c4c5-dd07-425c-ad2f-6288560414d0" providerId="ADAL" clId="{F78040B8-AE0F-4930-ADE1-A4E05E0E98DD}" dt="2023-07-24T15:22:36.737" v="4599" actId="478"/>
          <ac:spMkLst>
            <pc:docMk/>
            <pc:sldMk cId="4282950037" sldId="1367"/>
            <ac:spMk id="12" creationId="{FF381531-60EC-73F8-1DCC-1F58ACCDE437}"/>
          </ac:spMkLst>
        </pc:spChg>
        <pc:spChg chg="del">
          <ac:chgData name="Zope Vedant" userId="d8a1c4c5-dd07-425c-ad2f-6288560414d0" providerId="ADAL" clId="{F78040B8-AE0F-4930-ADE1-A4E05E0E98DD}" dt="2023-07-24T15:22:39.698" v="4601" actId="478"/>
          <ac:spMkLst>
            <pc:docMk/>
            <pc:sldMk cId="4282950037" sldId="1367"/>
            <ac:spMk id="13" creationId="{1BC5CC63-F91F-66A1-07E9-3EE4CB2E03E7}"/>
          </ac:spMkLst>
        </pc:spChg>
        <pc:spChg chg="add mod">
          <ac:chgData name="Zope Vedant" userId="d8a1c4c5-dd07-425c-ad2f-6288560414d0" providerId="ADAL" clId="{F78040B8-AE0F-4930-ADE1-A4E05E0E98DD}" dt="2023-07-24T15:27:02.033" v="4657" actId="120"/>
          <ac:spMkLst>
            <pc:docMk/>
            <pc:sldMk cId="4282950037" sldId="1367"/>
            <ac:spMk id="17" creationId="{FAE1B4DC-065D-2C84-7149-CF0B5BF0A48B}"/>
          </ac:spMkLst>
        </pc:spChg>
        <pc:spChg chg="add mod">
          <ac:chgData name="Zope Vedant" userId="d8a1c4c5-dd07-425c-ad2f-6288560414d0" providerId="ADAL" clId="{F78040B8-AE0F-4930-ADE1-A4E05E0E98DD}" dt="2023-07-26T08:47:55.449" v="7829" actId="1076"/>
          <ac:spMkLst>
            <pc:docMk/>
            <pc:sldMk cId="4282950037" sldId="1367"/>
            <ac:spMk id="25" creationId="{B63E852E-3A74-6F63-B41F-38C2C7ECE041}"/>
          </ac:spMkLst>
        </pc:spChg>
        <pc:spChg chg="add del mod">
          <ac:chgData name="Zope Vedant" userId="d8a1c4c5-dd07-425c-ad2f-6288560414d0" providerId="ADAL" clId="{F78040B8-AE0F-4930-ADE1-A4E05E0E98DD}" dt="2023-07-26T08:48:30.029" v="7833" actId="478"/>
          <ac:spMkLst>
            <pc:docMk/>
            <pc:sldMk cId="4282950037" sldId="1367"/>
            <ac:spMk id="26" creationId="{6DF59251-42B3-EE57-268B-2B487B813E86}"/>
          </ac:spMkLst>
        </pc:spChg>
        <pc:spChg chg="add mod">
          <ac:chgData name="Zope Vedant" userId="d8a1c4c5-dd07-425c-ad2f-6288560414d0" providerId="ADAL" clId="{F78040B8-AE0F-4930-ADE1-A4E05E0E98DD}" dt="2023-07-26T08:50:00.003" v="7853" actId="207"/>
          <ac:spMkLst>
            <pc:docMk/>
            <pc:sldMk cId="4282950037" sldId="1367"/>
            <ac:spMk id="27" creationId="{0F2987D0-C012-624A-4908-C674C39E2A9E}"/>
          </ac:spMkLst>
        </pc:spChg>
        <pc:spChg chg="add mod">
          <ac:chgData name="Zope Vedant" userId="d8a1c4c5-dd07-425c-ad2f-6288560414d0" providerId="ADAL" clId="{F78040B8-AE0F-4930-ADE1-A4E05E0E98DD}" dt="2023-07-26T08:50:00.003" v="7853" actId="207"/>
          <ac:spMkLst>
            <pc:docMk/>
            <pc:sldMk cId="4282950037" sldId="1367"/>
            <ac:spMk id="28" creationId="{14DB8569-A4C4-D6F6-932F-3EE01C799DFE}"/>
          </ac:spMkLst>
        </pc:spChg>
        <pc:picChg chg="add del mod">
          <ac:chgData name="Zope Vedant" userId="d8a1c4c5-dd07-425c-ad2f-6288560414d0" providerId="ADAL" clId="{F78040B8-AE0F-4930-ADE1-A4E05E0E98DD}" dt="2023-07-26T08:49:18.934" v="7845" actId="1076"/>
          <ac:picMkLst>
            <pc:docMk/>
            <pc:sldMk cId="4282950037" sldId="1367"/>
            <ac:picMk id="14" creationId="{E748A5FB-5471-D07F-6B07-951218E36138}"/>
          </ac:picMkLst>
        </pc:picChg>
        <pc:picChg chg="add del mod">
          <ac:chgData name="Zope Vedant" userId="d8a1c4c5-dd07-425c-ad2f-6288560414d0" providerId="ADAL" clId="{F78040B8-AE0F-4930-ADE1-A4E05E0E98DD}" dt="2023-07-24T15:24:01.749" v="4611" actId="478"/>
          <ac:picMkLst>
            <pc:docMk/>
            <pc:sldMk cId="4282950037" sldId="1367"/>
            <ac:picMk id="19" creationId="{DFC4A8A9-7ABA-EBE5-A7FE-59CA89C43DE0}"/>
          </ac:picMkLst>
        </pc:picChg>
        <pc:picChg chg="add del mod">
          <ac:chgData name="Zope Vedant" userId="d8a1c4c5-dd07-425c-ad2f-6288560414d0" providerId="ADAL" clId="{F78040B8-AE0F-4930-ADE1-A4E05E0E98DD}" dt="2023-07-24T15:24:20.111" v="4614" actId="478"/>
          <ac:picMkLst>
            <pc:docMk/>
            <pc:sldMk cId="4282950037" sldId="1367"/>
            <ac:picMk id="21" creationId="{75B59577-71B0-72CB-008B-D60D6287B9F2}"/>
          </ac:picMkLst>
        </pc:picChg>
        <pc:cxnChg chg="add mod">
          <ac:chgData name="Zope Vedant" userId="d8a1c4c5-dd07-425c-ad2f-6288560414d0" providerId="ADAL" clId="{F78040B8-AE0F-4930-ADE1-A4E05E0E98DD}" dt="2023-07-24T15:20:39.695" v="4564" actId="1038"/>
          <ac:cxnSpMkLst>
            <pc:docMk/>
            <pc:sldMk cId="4282950037" sldId="1367"/>
            <ac:cxnSpMk id="6" creationId="{C2773A0B-6568-02E5-3C8E-BF0F19A67A07}"/>
          </ac:cxnSpMkLst>
        </pc:cxnChg>
        <pc:cxnChg chg="del">
          <ac:chgData name="Zope Vedant" userId="d8a1c4c5-dd07-425c-ad2f-6288560414d0" providerId="ADAL" clId="{F78040B8-AE0F-4930-ADE1-A4E05E0E98DD}" dt="2023-07-24T15:22:37.806" v="4600" actId="478"/>
          <ac:cxnSpMkLst>
            <pc:docMk/>
            <pc:sldMk cId="4282950037" sldId="1367"/>
            <ac:cxnSpMk id="11" creationId="{915C7B8E-15AB-A662-0E53-3CAADA67C71F}"/>
          </ac:cxnSpMkLst>
        </pc:cxnChg>
        <pc:cxnChg chg="add mod">
          <ac:chgData name="Zope Vedant" userId="d8a1c4c5-dd07-425c-ad2f-6288560414d0" providerId="ADAL" clId="{F78040B8-AE0F-4930-ADE1-A4E05E0E98DD}" dt="2023-07-24T15:27:27.771" v="4662" actId="1582"/>
          <ac:cxnSpMkLst>
            <pc:docMk/>
            <pc:sldMk cId="4282950037" sldId="1367"/>
            <ac:cxnSpMk id="23" creationId="{A01C28EE-86E4-63A4-329B-FBDF3C9AD3C4}"/>
          </ac:cxnSpMkLst>
        </pc:cxnChg>
      </pc:sldChg>
      <pc:sldChg chg="addSp delSp modSp mod delAnim modAnim">
        <pc:chgData name="Zope Vedant" userId="d8a1c4c5-dd07-425c-ad2f-6288560414d0" providerId="ADAL" clId="{F78040B8-AE0F-4930-ADE1-A4E05E0E98DD}" dt="2023-07-26T11:01:15.831" v="8678"/>
        <pc:sldMkLst>
          <pc:docMk/>
          <pc:sldMk cId="2233344792" sldId="1395"/>
        </pc:sldMkLst>
        <pc:spChg chg="mod">
          <ac:chgData name="Zope Vedant" userId="d8a1c4c5-dd07-425c-ad2f-6288560414d0" providerId="ADAL" clId="{F78040B8-AE0F-4930-ADE1-A4E05E0E98DD}" dt="2023-07-24T13:14:31.708" v="3992" actId="2711"/>
          <ac:spMkLst>
            <pc:docMk/>
            <pc:sldMk cId="2233344792" sldId="1395"/>
            <ac:spMk id="2" creationId="{E29D2113-1704-487A-B19E-F12EC9673D72}"/>
          </ac:spMkLst>
        </pc:spChg>
        <pc:spChg chg="add del">
          <ac:chgData name="Zope Vedant" userId="d8a1c4c5-dd07-425c-ad2f-6288560414d0" providerId="ADAL" clId="{F78040B8-AE0F-4930-ADE1-A4E05E0E98DD}" dt="2023-07-23T17:13:15.827" v="2423" actId="478"/>
          <ac:spMkLst>
            <pc:docMk/>
            <pc:sldMk cId="2233344792" sldId="1395"/>
            <ac:spMk id="3" creationId="{16C2272D-8E12-1BB4-F3B5-DAB377C4597F}"/>
          </ac:spMkLst>
        </pc:spChg>
        <pc:spChg chg="add del mod">
          <ac:chgData name="Zope Vedant" userId="d8a1c4c5-dd07-425c-ad2f-6288560414d0" providerId="ADAL" clId="{F78040B8-AE0F-4930-ADE1-A4E05E0E98DD}" dt="2023-07-23T17:13:20.574" v="2425" actId="478"/>
          <ac:spMkLst>
            <pc:docMk/>
            <pc:sldMk cId="2233344792" sldId="1395"/>
            <ac:spMk id="4" creationId="{230567D6-150A-368D-B306-6A2ED57CA3A9}"/>
          </ac:spMkLst>
        </pc:spChg>
        <pc:spChg chg="del mod">
          <ac:chgData name="Zope Vedant" userId="d8a1c4c5-dd07-425c-ad2f-6288560414d0" providerId="ADAL" clId="{F78040B8-AE0F-4930-ADE1-A4E05E0E98DD}" dt="2023-07-24T12:58:45.886" v="3522" actId="478"/>
          <ac:spMkLst>
            <pc:docMk/>
            <pc:sldMk cId="2233344792" sldId="1395"/>
            <ac:spMk id="5" creationId="{76B46F82-D148-2E83-FDA1-2E99918552E5}"/>
          </ac:spMkLst>
        </pc:spChg>
        <pc:spChg chg="add del mod">
          <ac:chgData name="Zope Vedant" userId="d8a1c4c5-dd07-425c-ad2f-6288560414d0" providerId="ADAL" clId="{F78040B8-AE0F-4930-ADE1-A4E05E0E98DD}" dt="2023-07-23T17:13:18.074" v="2424" actId="478"/>
          <ac:spMkLst>
            <pc:docMk/>
            <pc:sldMk cId="2233344792" sldId="1395"/>
            <ac:spMk id="11" creationId="{F9C80272-8C7B-5844-882F-A9962040086A}"/>
          </ac:spMkLst>
        </pc:spChg>
        <pc:spChg chg="add del">
          <ac:chgData name="Zope Vedant" userId="d8a1c4c5-dd07-425c-ad2f-6288560414d0" providerId="ADAL" clId="{F78040B8-AE0F-4930-ADE1-A4E05E0E98DD}" dt="2023-07-23T17:13:15.827" v="2423" actId="478"/>
          <ac:spMkLst>
            <pc:docMk/>
            <pc:sldMk cId="2233344792" sldId="1395"/>
            <ac:spMk id="12" creationId="{1225EDBF-9BAD-78D4-9293-8398E53FAB09}"/>
          </ac:spMkLst>
        </pc:spChg>
        <pc:spChg chg="add del">
          <ac:chgData name="Zope Vedant" userId="d8a1c4c5-dd07-425c-ad2f-6288560414d0" providerId="ADAL" clId="{F78040B8-AE0F-4930-ADE1-A4E05E0E98DD}" dt="2023-07-23T17:13:15.827" v="2423" actId="478"/>
          <ac:spMkLst>
            <pc:docMk/>
            <pc:sldMk cId="2233344792" sldId="1395"/>
            <ac:spMk id="13" creationId="{D293E9FF-D83F-BCF3-19AF-01F097CAE274}"/>
          </ac:spMkLst>
        </pc:spChg>
        <pc:spChg chg="add del">
          <ac:chgData name="Zope Vedant" userId="d8a1c4c5-dd07-425c-ad2f-6288560414d0" providerId="ADAL" clId="{F78040B8-AE0F-4930-ADE1-A4E05E0E98DD}" dt="2023-07-23T17:13:15.827" v="2423" actId="478"/>
          <ac:spMkLst>
            <pc:docMk/>
            <pc:sldMk cId="2233344792" sldId="1395"/>
            <ac:spMk id="14" creationId="{4035169E-EE4F-7E3D-3E9C-431920C2C8DE}"/>
          </ac:spMkLst>
        </pc:spChg>
        <pc:spChg chg="add del">
          <ac:chgData name="Zope Vedant" userId="d8a1c4c5-dd07-425c-ad2f-6288560414d0" providerId="ADAL" clId="{F78040B8-AE0F-4930-ADE1-A4E05E0E98DD}" dt="2023-07-23T17:13:15.827" v="2423" actId="478"/>
          <ac:spMkLst>
            <pc:docMk/>
            <pc:sldMk cId="2233344792" sldId="1395"/>
            <ac:spMk id="15" creationId="{27517C33-544B-1145-8887-7B73891E3D4C}"/>
          </ac:spMkLst>
        </pc:spChg>
        <pc:spChg chg="add mod ord">
          <ac:chgData name="Zope Vedant" userId="d8a1c4c5-dd07-425c-ad2f-6288560414d0" providerId="ADAL" clId="{F78040B8-AE0F-4930-ADE1-A4E05E0E98DD}" dt="2023-07-24T13:14:31.708" v="3992" actId="2711"/>
          <ac:spMkLst>
            <pc:docMk/>
            <pc:sldMk cId="2233344792" sldId="1395"/>
            <ac:spMk id="16" creationId="{2A51CFF5-C7F1-8749-9DD1-D45CF42E5218}"/>
          </ac:spMkLst>
        </pc:spChg>
        <pc:spChg chg="add mod ord">
          <ac:chgData name="Zope Vedant" userId="d8a1c4c5-dd07-425c-ad2f-6288560414d0" providerId="ADAL" clId="{F78040B8-AE0F-4930-ADE1-A4E05E0E98DD}" dt="2023-07-24T13:14:31.708" v="3992" actId="2711"/>
          <ac:spMkLst>
            <pc:docMk/>
            <pc:sldMk cId="2233344792" sldId="1395"/>
            <ac:spMk id="17" creationId="{26EA16CC-D0D6-92C8-85C3-522D30C8084A}"/>
          </ac:spMkLst>
        </pc:spChg>
        <pc:spChg chg="add mod ord">
          <ac:chgData name="Zope Vedant" userId="d8a1c4c5-dd07-425c-ad2f-6288560414d0" providerId="ADAL" clId="{F78040B8-AE0F-4930-ADE1-A4E05E0E98DD}" dt="2023-07-24T13:14:31.708" v="3992" actId="2711"/>
          <ac:spMkLst>
            <pc:docMk/>
            <pc:sldMk cId="2233344792" sldId="1395"/>
            <ac:spMk id="18" creationId="{3DF7454D-5512-FFB6-86C7-BFB03196AC9A}"/>
          </ac:spMkLst>
        </pc:spChg>
        <pc:spChg chg="add mod ord">
          <ac:chgData name="Zope Vedant" userId="d8a1c4c5-dd07-425c-ad2f-6288560414d0" providerId="ADAL" clId="{F78040B8-AE0F-4930-ADE1-A4E05E0E98DD}" dt="2023-07-24T13:14:31.708" v="3992" actId="2711"/>
          <ac:spMkLst>
            <pc:docMk/>
            <pc:sldMk cId="2233344792" sldId="1395"/>
            <ac:spMk id="19" creationId="{CFFCA26B-2A22-97B5-1882-3E986D606C14}"/>
          </ac:spMkLst>
        </pc:spChg>
        <pc:spChg chg="add mod ord">
          <ac:chgData name="Zope Vedant" userId="d8a1c4c5-dd07-425c-ad2f-6288560414d0" providerId="ADAL" clId="{F78040B8-AE0F-4930-ADE1-A4E05E0E98DD}" dt="2023-07-24T13:14:31.708" v="3992" actId="2711"/>
          <ac:spMkLst>
            <pc:docMk/>
            <pc:sldMk cId="2233344792" sldId="1395"/>
            <ac:spMk id="20" creationId="{754D0B5B-4BB6-89FF-E0C3-A4543352B916}"/>
          </ac:spMkLst>
        </pc:spChg>
        <pc:spChg chg="add mod">
          <ac:chgData name="Zope Vedant" userId="d8a1c4c5-dd07-425c-ad2f-6288560414d0" providerId="ADAL" clId="{F78040B8-AE0F-4930-ADE1-A4E05E0E98DD}" dt="2023-07-24T13:16:51.530" v="4148" actId="5793"/>
          <ac:spMkLst>
            <pc:docMk/>
            <pc:sldMk cId="2233344792" sldId="1395"/>
            <ac:spMk id="27" creationId="{670BF613-819E-BC3A-1F32-7F64BA150707}"/>
          </ac:spMkLst>
        </pc:spChg>
        <pc:spChg chg="add del mod">
          <ac:chgData name="Zope Vedant" userId="d8a1c4c5-dd07-425c-ad2f-6288560414d0" providerId="ADAL" clId="{F78040B8-AE0F-4930-ADE1-A4E05E0E98DD}" dt="2023-07-24T13:13:47.481" v="3924" actId="478"/>
          <ac:spMkLst>
            <pc:docMk/>
            <pc:sldMk cId="2233344792" sldId="1395"/>
            <ac:spMk id="28" creationId="{F0290A2E-DD03-64B9-DD8F-47F4D0CD9848}"/>
          </ac:spMkLst>
        </pc:spChg>
        <pc:spChg chg="add mod">
          <ac:chgData name="Zope Vedant" userId="d8a1c4c5-dd07-425c-ad2f-6288560414d0" providerId="ADAL" clId="{F78040B8-AE0F-4930-ADE1-A4E05E0E98DD}" dt="2023-07-24T13:18:17.066" v="4151" actId="20577"/>
          <ac:spMkLst>
            <pc:docMk/>
            <pc:sldMk cId="2233344792" sldId="1395"/>
            <ac:spMk id="30" creationId="{26E1FFF5-B578-1B55-50EE-97676A1DED6B}"/>
          </ac:spMkLst>
        </pc:spChg>
        <pc:spChg chg="add mod">
          <ac:chgData name="Zope Vedant" userId="d8a1c4c5-dd07-425c-ad2f-6288560414d0" providerId="ADAL" clId="{F78040B8-AE0F-4930-ADE1-A4E05E0E98DD}" dt="2023-07-25T13:04:51.038" v="5681" actId="1036"/>
          <ac:spMkLst>
            <pc:docMk/>
            <pc:sldMk cId="2233344792" sldId="1395"/>
            <ac:spMk id="32" creationId="{62AD28DF-E42C-30DB-5F72-E252196102D4}"/>
          </ac:spMkLst>
        </pc:spChg>
        <pc:spChg chg="add mod">
          <ac:chgData name="Zope Vedant" userId="d8a1c4c5-dd07-425c-ad2f-6288560414d0" providerId="ADAL" clId="{F78040B8-AE0F-4930-ADE1-A4E05E0E98DD}" dt="2023-07-26T11:01:09.014" v="8676" actId="1076"/>
          <ac:spMkLst>
            <pc:docMk/>
            <pc:sldMk cId="2233344792" sldId="1395"/>
            <ac:spMk id="34" creationId="{1ABBE5AD-6AB3-206F-F84A-F37E88CC8E42}"/>
          </ac:spMkLst>
        </pc:spChg>
        <pc:graphicFrameChg chg="add del mod">
          <ac:chgData name="Zope Vedant" userId="d8a1c4c5-dd07-425c-ad2f-6288560414d0" providerId="ADAL" clId="{F78040B8-AE0F-4930-ADE1-A4E05E0E98DD}" dt="2023-07-23T17:13:03.903" v="2413"/>
          <ac:graphicFrameMkLst>
            <pc:docMk/>
            <pc:sldMk cId="2233344792" sldId="1395"/>
            <ac:graphicFrameMk id="6" creationId="{22E2B70E-D679-BDC8-83C4-AB842B555E39}"/>
          </ac:graphicFrameMkLst>
        </pc:graphicFrameChg>
        <pc:graphicFrameChg chg="add del mod">
          <ac:chgData name="Zope Vedant" userId="d8a1c4c5-dd07-425c-ad2f-6288560414d0" providerId="ADAL" clId="{F78040B8-AE0F-4930-ADE1-A4E05E0E98DD}" dt="2023-07-23T17:13:03.093" v="2410"/>
          <ac:graphicFrameMkLst>
            <pc:docMk/>
            <pc:sldMk cId="2233344792" sldId="1395"/>
            <ac:graphicFrameMk id="7" creationId="{2A3AFBDD-C7B5-4871-7A56-1F946B182396}"/>
          </ac:graphicFrameMkLst>
        </pc:graphicFrameChg>
        <pc:graphicFrameChg chg="add del mod">
          <ac:chgData name="Zope Vedant" userId="d8a1c4c5-dd07-425c-ad2f-6288560414d0" providerId="ADAL" clId="{F78040B8-AE0F-4930-ADE1-A4E05E0E98DD}" dt="2023-07-23T17:13:01.699" v="2408" actId="3680"/>
          <ac:graphicFrameMkLst>
            <pc:docMk/>
            <pc:sldMk cId="2233344792" sldId="1395"/>
            <ac:graphicFrameMk id="8" creationId="{BDF56E08-ECC1-4894-55FA-FFE9E72F5361}"/>
          </ac:graphicFrameMkLst>
        </pc:graphicFrameChg>
        <pc:graphicFrameChg chg="add mod modGraphic">
          <ac:chgData name="Zope Vedant" userId="d8a1c4c5-dd07-425c-ad2f-6288560414d0" providerId="ADAL" clId="{F78040B8-AE0F-4930-ADE1-A4E05E0E98DD}" dt="2023-07-24T13:14:12.037" v="3977" actId="1036"/>
          <ac:graphicFrameMkLst>
            <pc:docMk/>
            <pc:sldMk cId="2233344792" sldId="1395"/>
            <ac:graphicFrameMk id="9" creationId="{6164A067-13AA-2C4C-7EB6-ADE1919FEFE5}"/>
          </ac:graphicFrameMkLst>
        </pc:graphicFrameChg>
        <pc:graphicFrameChg chg="add del mod modGraphic">
          <ac:chgData name="Zope Vedant" userId="d8a1c4c5-dd07-425c-ad2f-6288560414d0" providerId="ADAL" clId="{F78040B8-AE0F-4930-ADE1-A4E05E0E98DD}" dt="2023-07-24T13:04:59.869" v="3635" actId="21"/>
          <ac:graphicFrameMkLst>
            <pc:docMk/>
            <pc:sldMk cId="2233344792" sldId="1395"/>
            <ac:graphicFrameMk id="29" creationId="{2154177B-807E-4069-6900-3953EE2491B5}"/>
          </ac:graphicFrameMkLst>
        </pc:graphicFrameChg>
        <pc:picChg chg="del mod">
          <ac:chgData name="Zope Vedant" userId="d8a1c4c5-dd07-425c-ad2f-6288560414d0" providerId="ADAL" clId="{F78040B8-AE0F-4930-ADE1-A4E05E0E98DD}" dt="2023-07-23T17:23:27.409" v="2775" actId="478"/>
          <ac:picMkLst>
            <pc:docMk/>
            <pc:sldMk cId="2233344792" sldId="1395"/>
            <ac:picMk id="10" creationId="{CDF7C18D-ACDB-714C-AE2B-E2299AC678B3}"/>
          </ac:picMkLst>
        </pc:picChg>
        <pc:picChg chg="add mod">
          <ac:chgData name="Zope Vedant" userId="d8a1c4c5-dd07-425c-ad2f-6288560414d0" providerId="ADAL" clId="{F78040B8-AE0F-4930-ADE1-A4E05E0E98DD}" dt="2023-07-24T13:14:12.037" v="3977" actId="1036"/>
          <ac:picMkLst>
            <pc:docMk/>
            <pc:sldMk cId="2233344792" sldId="1395"/>
            <ac:picMk id="22" creationId="{50366E65-9022-2378-29DC-212251D56D8D}"/>
          </ac:picMkLst>
        </pc:picChg>
        <pc:picChg chg="add mod">
          <ac:chgData name="Zope Vedant" userId="d8a1c4c5-dd07-425c-ad2f-6288560414d0" providerId="ADAL" clId="{F78040B8-AE0F-4930-ADE1-A4E05E0E98DD}" dt="2023-07-24T13:14:12.037" v="3977" actId="1036"/>
          <ac:picMkLst>
            <pc:docMk/>
            <pc:sldMk cId="2233344792" sldId="1395"/>
            <ac:picMk id="23" creationId="{C22FCA6F-925F-A13F-6290-80C4DB271662}"/>
          </ac:picMkLst>
        </pc:picChg>
        <pc:picChg chg="add mod">
          <ac:chgData name="Zope Vedant" userId="d8a1c4c5-dd07-425c-ad2f-6288560414d0" providerId="ADAL" clId="{F78040B8-AE0F-4930-ADE1-A4E05E0E98DD}" dt="2023-07-24T13:14:12.037" v="3977" actId="1036"/>
          <ac:picMkLst>
            <pc:docMk/>
            <pc:sldMk cId="2233344792" sldId="1395"/>
            <ac:picMk id="24" creationId="{A6AAC8FA-3349-4C57-1FD1-211642FF35DB}"/>
          </ac:picMkLst>
        </pc:picChg>
        <pc:picChg chg="add mod">
          <ac:chgData name="Zope Vedant" userId="d8a1c4c5-dd07-425c-ad2f-6288560414d0" providerId="ADAL" clId="{F78040B8-AE0F-4930-ADE1-A4E05E0E98DD}" dt="2023-07-24T13:14:12.037" v="3977" actId="1036"/>
          <ac:picMkLst>
            <pc:docMk/>
            <pc:sldMk cId="2233344792" sldId="1395"/>
            <ac:picMk id="25" creationId="{62BF55F5-60F7-EF32-8236-F3259E491A07}"/>
          </ac:picMkLst>
        </pc:picChg>
        <pc:picChg chg="add mod">
          <ac:chgData name="Zope Vedant" userId="d8a1c4c5-dd07-425c-ad2f-6288560414d0" providerId="ADAL" clId="{F78040B8-AE0F-4930-ADE1-A4E05E0E98DD}" dt="2023-07-24T13:14:12.037" v="3977" actId="1036"/>
          <ac:picMkLst>
            <pc:docMk/>
            <pc:sldMk cId="2233344792" sldId="1395"/>
            <ac:picMk id="26" creationId="{5A71A5CD-84C2-BA4C-4E9A-6161CCDEBD29}"/>
          </ac:picMkLst>
        </pc:picChg>
        <pc:picChg chg="add mod">
          <ac:chgData name="Zope Vedant" userId="d8a1c4c5-dd07-425c-ad2f-6288560414d0" providerId="ADAL" clId="{F78040B8-AE0F-4930-ADE1-A4E05E0E98DD}" dt="2023-07-25T13:04:51.038" v="5681" actId="1036"/>
          <ac:picMkLst>
            <pc:docMk/>
            <pc:sldMk cId="2233344792" sldId="1395"/>
            <ac:picMk id="31" creationId="{04B3A869-D641-6A6C-32CD-2996EFD58A16}"/>
          </ac:picMkLst>
        </pc:picChg>
        <pc:picChg chg="add mod">
          <ac:chgData name="Zope Vedant" userId="d8a1c4c5-dd07-425c-ad2f-6288560414d0" providerId="ADAL" clId="{F78040B8-AE0F-4930-ADE1-A4E05E0E98DD}" dt="2023-07-26T11:01:09.014" v="8676" actId="1076"/>
          <ac:picMkLst>
            <pc:docMk/>
            <pc:sldMk cId="2233344792" sldId="1395"/>
            <ac:picMk id="33" creationId="{5273A684-1D73-7E8B-FEC9-78912A9B110D}"/>
          </ac:picMkLst>
        </pc:picChg>
        <pc:picChg chg="del">
          <ac:chgData name="Zope Vedant" userId="d8a1c4c5-dd07-425c-ad2f-6288560414d0" providerId="ADAL" clId="{F78040B8-AE0F-4930-ADE1-A4E05E0E98DD}" dt="2023-07-25T13:04:37.781" v="5676" actId="478"/>
          <ac:picMkLst>
            <pc:docMk/>
            <pc:sldMk cId="2233344792" sldId="1395"/>
            <ac:picMk id="1026" creationId="{9B7BE85B-EDEB-5BB1-984B-92C3FFF41C03}"/>
          </ac:picMkLst>
        </pc:picChg>
      </pc:sldChg>
      <pc:sldChg chg="addSp modSp mod">
        <pc:chgData name="Zope Vedant" userId="d8a1c4c5-dd07-425c-ad2f-6288560414d0" providerId="ADAL" clId="{F78040B8-AE0F-4930-ADE1-A4E05E0E98DD}" dt="2023-07-25T13:07:15.143" v="5735" actId="1035"/>
        <pc:sldMkLst>
          <pc:docMk/>
          <pc:sldMk cId="2951067261" sldId="1399"/>
        </pc:sldMkLst>
        <pc:picChg chg="mod">
          <ac:chgData name="Zope Vedant" userId="d8a1c4c5-dd07-425c-ad2f-6288560414d0" providerId="ADAL" clId="{F78040B8-AE0F-4930-ADE1-A4E05E0E98DD}" dt="2023-07-25T12:35:41.196" v="5510" actId="1036"/>
          <ac:picMkLst>
            <pc:docMk/>
            <pc:sldMk cId="2951067261" sldId="1399"/>
            <ac:picMk id="5" creationId="{B881BFC7-529A-EE6B-F7E5-0B9F9B442CF2}"/>
          </ac:picMkLst>
        </pc:picChg>
        <pc:cxnChg chg="add mod">
          <ac:chgData name="Zope Vedant" userId="d8a1c4c5-dd07-425c-ad2f-6288560414d0" providerId="ADAL" clId="{F78040B8-AE0F-4930-ADE1-A4E05E0E98DD}" dt="2023-07-25T13:07:15.143" v="5735" actId="1035"/>
          <ac:cxnSpMkLst>
            <pc:docMk/>
            <pc:sldMk cId="2951067261" sldId="1399"/>
            <ac:cxnSpMk id="2" creationId="{EEF79024-02A4-97A0-5224-6C39A726BABA}"/>
          </ac:cxnSpMkLst>
        </pc:cxnChg>
      </pc:sldChg>
      <pc:sldChg chg="modSp mod">
        <pc:chgData name="Zope Vedant" userId="d8a1c4c5-dd07-425c-ad2f-6288560414d0" providerId="ADAL" clId="{F78040B8-AE0F-4930-ADE1-A4E05E0E98DD}" dt="2023-07-26T09:38:48.764" v="7939" actId="14100"/>
        <pc:sldMkLst>
          <pc:docMk/>
          <pc:sldMk cId="2001373753" sldId="1401"/>
        </pc:sldMkLst>
        <pc:spChg chg="mod">
          <ac:chgData name="Zope Vedant" userId="d8a1c4c5-dd07-425c-ad2f-6288560414d0" providerId="ADAL" clId="{F78040B8-AE0F-4930-ADE1-A4E05E0E98DD}" dt="2023-07-25T10:56:47.409" v="5044" actId="255"/>
          <ac:spMkLst>
            <pc:docMk/>
            <pc:sldMk cId="2001373753" sldId="1401"/>
            <ac:spMk id="2" creationId="{1C3E25B9-0AEB-63D1-6216-45A12F903FD3}"/>
          </ac:spMkLst>
        </pc:spChg>
        <pc:spChg chg="mod">
          <ac:chgData name="Zope Vedant" userId="d8a1c4c5-dd07-425c-ad2f-6288560414d0" providerId="ADAL" clId="{F78040B8-AE0F-4930-ADE1-A4E05E0E98DD}" dt="2023-07-26T08:22:44.634" v="7175" actId="20577"/>
          <ac:spMkLst>
            <pc:docMk/>
            <pc:sldMk cId="2001373753" sldId="1401"/>
            <ac:spMk id="3" creationId="{659F622B-E7C6-9B2F-6675-1FC07AEA2FB5}"/>
          </ac:spMkLst>
        </pc:spChg>
        <pc:spChg chg="mod">
          <ac:chgData name="Zope Vedant" userId="d8a1c4c5-dd07-425c-ad2f-6288560414d0" providerId="ADAL" clId="{F78040B8-AE0F-4930-ADE1-A4E05E0E98DD}" dt="2023-07-25T10:56:52.575" v="5045" actId="255"/>
          <ac:spMkLst>
            <pc:docMk/>
            <pc:sldMk cId="2001373753" sldId="1401"/>
            <ac:spMk id="15" creationId="{918D8D60-142B-7B27-EE9E-DA07B6A38C13}"/>
          </ac:spMkLst>
        </pc:spChg>
        <pc:spChg chg="mod">
          <ac:chgData name="Zope Vedant" userId="d8a1c4c5-dd07-425c-ad2f-6288560414d0" providerId="ADAL" clId="{F78040B8-AE0F-4930-ADE1-A4E05E0E98DD}" dt="2023-07-25T10:56:31.087" v="5040" actId="2711"/>
          <ac:spMkLst>
            <pc:docMk/>
            <pc:sldMk cId="2001373753" sldId="1401"/>
            <ac:spMk id="17" creationId="{52E0B8AC-3E13-40FB-C702-52C9D84DDB3B}"/>
          </ac:spMkLst>
        </pc:spChg>
        <pc:cxnChg chg="mod">
          <ac:chgData name="Zope Vedant" userId="d8a1c4c5-dd07-425c-ad2f-6288560414d0" providerId="ADAL" clId="{F78040B8-AE0F-4930-ADE1-A4E05E0E98DD}" dt="2023-07-26T09:38:48.764" v="7939" actId="14100"/>
          <ac:cxnSpMkLst>
            <pc:docMk/>
            <pc:sldMk cId="2001373753" sldId="1401"/>
            <ac:cxnSpMk id="21" creationId="{30BC9549-8116-0D91-A835-28D8B2ED6154}"/>
          </ac:cxnSpMkLst>
        </pc:cxnChg>
      </pc:sldChg>
      <pc:sldChg chg="modSp mod">
        <pc:chgData name="Zope Vedant" userId="d8a1c4c5-dd07-425c-ad2f-6288560414d0" providerId="ADAL" clId="{F78040B8-AE0F-4930-ADE1-A4E05E0E98DD}" dt="2023-07-26T08:22:48.306" v="7176" actId="20577"/>
        <pc:sldMkLst>
          <pc:docMk/>
          <pc:sldMk cId="3660778314" sldId="1402"/>
        </pc:sldMkLst>
        <pc:spChg chg="mod">
          <ac:chgData name="Zope Vedant" userId="d8a1c4c5-dd07-425c-ad2f-6288560414d0" providerId="ADAL" clId="{F78040B8-AE0F-4930-ADE1-A4E05E0E98DD}" dt="2023-07-26T08:22:48.306" v="7176" actId="20577"/>
          <ac:spMkLst>
            <pc:docMk/>
            <pc:sldMk cId="3660778314" sldId="1402"/>
            <ac:spMk id="3" creationId="{659F622B-E7C6-9B2F-6675-1FC07AEA2FB5}"/>
          </ac:spMkLst>
        </pc:spChg>
        <pc:grpChg chg="mod">
          <ac:chgData name="Zope Vedant" userId="d8a1c4c5-dd07-425c-ad2f-6288560414d0" providerId="ADAL" clId="{F78040B8-AE0F-4930-ADE1-A4E05E0E98DD}" dt="2023-07-25T13:08:26.298" v="5737" actId="1035"/>
          <ac:grpSpMkLst>
            <pc:docMk/>
            <pc:sldMk cId="3660778314" sldId="1402"/>
            <ac:grpSpMk id="27" creationId="{32578710-A1ED-E750-4CC1-045E2A043AD7}"/>
          </ac:grpSpMkLst>
        </pc:grpChg>
      </pc:sldChg>
      <pc:sldChg chg="modSp mod">
        <pc:chgData name="Zope Vedant" userId="d8a1c4c5-dd07-425c-ad2f-6288560414d0" providerId="ADAL" clId="{F78040B8-AE0F-4930-ADE1-A4E05E0E98DD}" dt="2023-07-23T18:10:28.283" v="3156" actId="20577"/>
        <pc:sldMkLst>
          <pc:docMk/>
          <pc:sldMk cId="1232529231" sldId="1404"/>
        </pc:sldMkLst>
        <pc:spChg chg="mod">
          <ac:chgData name="Zope Vedant" userId="d8a1c4c5-dd07-425c-ad2f-6288560414d0" providerId="ADAL" clId="{F78040B8-AE0F-4930-ADE1-A4E05E0E98DD}" dt="2023-07-23T18:10:28.283" v="3156" actId="20577"/>
          <ac:spMkLst>
            <pc:docMk/>
            <pc:sldMk cId="1232529231" sldId="1404"/>
            <ac:spMk id="3" creationId="{230B6431-DE1C-FD92-6F87-709F73A9CF76}"/>
          </ac:spMkLst>
        </pc:spChg>
      </pc:sldChg>
      <pc:sldChg chg="addSp delSp modSp mod modAnim">
        <pc:chgData name="Zope Vedant" userId="d8a1c4c5-dd07-425c-ad2f-6288560414d0" providerId="ADAL" clId="{F78040B8-AE0F-4930-ADE1-A4E05E0E98DD}" dt="2023-07-26T10:43:18.439" v="8069"/>
        <pc:sldMkLst>
          <pc:docMk/>
          <pc:sldMk cId="2665727398" sldId="1405"/>
        </pc:sldMkLst>
        <pc:spChg chg="mod">
          <ac:chgData name="Zope Vedant" userId="d8a1c4c5-dd07-425c-ad2f-6288560414d0" providerId="ADAL" clId="{F78040B8-AE0F-4930-ADE1-A4E05E0E98DD}" dt="2023-07-23T18:10:41.345" v="3157" actId="20577"/>
          <ac:spMkLst>
            <pc:docMk/>
            <pc:sldMk cId="2665727398" sldId="1405"/>
            <ac:spMk id="3" creationId="{CED8401A-5D2D-F4B2-F9C9-48A853CE1200}"/>
          </ac:spMkLst>
        </pc:spChg>
        <pc:spChg chg="add del mod">
          <ac:chgData name="Zope Vedant" userId="d8a1c4c5-dd07-425c-ad2f-6288560414d0" providerId="ADAL" clId="{F78040B8-AE0F-4930-ADE1-A4E05E0E98DD}" dt="2023-07-26T10:34:19.177" v="8034" actId="478"/>
          <ac:spMkLst>
            <pc:docMk/>
            <pc:sldMk cId="2665727398" sldId="1405"/>
            <ac:spMk id="10" creationId="{B9E33552-3272-47B2-2CA6-583867E22A3A}"/>
          </ac:spMkLst>
        </pc:spChg>
        <pc:spChg chg="add mod">
          <ac:chgData name="Zope Vedant" userId="d8a1c4c5-dd07-425c-ad2f-6288560414d0" providerId="ADAL" clId="{F78040B8-AE0F-4930-ADE1-A4E05E0E98DD}" dt="2023-07-26T10:34:45.327" v="8038" actId="208"/>
          <ac:spMkLst>
            <pc:docMk/>
            <pc:sldMk cId="2665727398" sldId="1405"/>
            <ac:spMk id="11" creationId="{63208AB0-4F54-28A9-A119-76AE3366DD3D}"/>
          </ac:spMkLst>
        </pc:spChg>
        <pc:spChg chg="add mod">
          <ac:chgData name="Zope Vedant" userId="d8a1c4c5-dd07-425c-ad2f-6288560414d0" providerId="ADAL" clId="{F78040B8-AE0F-4930-ADE1-A4E05E0E98DD}" dt="2023-07-26T10:40:11.980" v="8049" actId="14100"/>
          <ac:spMkLst>
            <pc:docMk/>
            <pc:sldMk cId="2665727398" sldId="1405"/>
            <ac:spMk id="12" creationId="{B13FAF8B-2C20-2C61-F82A-452A61DD95E1}"/>
          </ac:spMkLst>
        </pc:spChg>
        <pc:spChg chg="add mod">
          <ac:chgData name="Zope Vedant" userId="d8a1c4c5-dd07-425c-ad2f-6288560414d0" providerId="ADAL" clId="{F78040B8-AE0F-4930-ADE1-A4E05E0E98DD}" dt="2023-07-26T10:40:07.782" v="8048" actId="14100"/>
          <ac:spMkLst>
            <pc:docMk/>
            <pc:sldMk cId="2665727398" sldId="1405"/>
            <ac:spMk id="13" creationId="{64A5ED77-4CC7-C838-AB3A-B5D6D9A6F62C}"/>
          </ac:spMkLst>
        </pc:spChg>
        <pc:picChg chg="add del mod">
          <ac:chgData name="Zope Vedant" userId="d8a1c4c5-dd07-425c-ad2f-6288560414d0" providerId="ADAL" clId="{F78040B8-AE0F-4930-ADE1-A4E05E0E98DD}" dt="2023-07-26T09:30:03.080" v="7869" actId="478"/>
          <ac:picMkLst>
            <pc:docMk/>
            <pc:sldMk cId="2665727398" sldId="1405"/>
            <ac:picMk id="11266" creationId="{B9DA8B98-5D88-8D16-61CE-74F84A9343AF}"/>
          </ac:picMkLst>
        </pc:picChg>
        <pc:picChg chg="add mod">
          <ac:chgData name="Zope Vedant" userId="d8a1c4c5-dd07-425c-ad2f-6288560414d0" providerId="ADAL" clId="{F78040B8-AE0F-4930-ADE1-A4E05E0E98DD}" dt="2023-07-26T10:22:49.367" v="7942" actId="14100"/>
          <ac:picMkLst>
            <pc:docMk/>
            <pc:sldMk cId="2665727398" sldId="1405"/>
            <ac:picMk id="11268" creationId="{1734EAB2-6EB4-B31D-A402-5E28A8B70F2B}"/>
          </ac:picMkLst>
        </pc:picChg>
        <pc:picChg chg="add mod">
          <ac:chgData name="Zope Vedant" userId="d8a1c4c5-dd07-425c-ad2f-6288560414d0" providerId="ADAL" clId="{F78040B8-AE0F-4930-ADE1-A4E05E0E98DD}" dt="2023-07-26T09:36:57.081" v="7935" actId="1076"/>
          <ac:picMkLst>
            <pc:docMk/>
            <pc:sldMk cId="2665727398" sldId="1405"/>
            <ac:picMk id="11270" creationId="{62F45AF9-1BB2-9704-72BB-6FE1B8513459}"/>
          </ac:picMkLst>
        </pc:picChg>
        <pc:picChg chg="add del mod">
          <ac:chgData name="Zope Vedant" userId="d8a1c4c5-dd07-425c-ad2f-6288560414d0" providerId="ADAL" clId="{F78040B8-AE0F-4930-ADE1-A4E05E0E98DD}" dt="2023-07-26T09:35:15.888" v="7886" actId="478"/>
          <ac:picMkLst>
            <pc:docMk/>
            <pc:sldMk cId="2665727398" sldId="1405"/>
            <ac:picMk id="11272" creationId="{A94CDFC4-BE92-54DC-1173-C74267845CB5}"/>
          </ac:picMkLst>
        </pc:picChg>
        <pc:picChg chg="add mod">
          <ac:chgData name="Zope Vedant" userId="d8a1c4c5-dd07-425c-ad2f-6288560414d0" providerId="ADAL" clId="{F78040B8-AE0F-4930-ADE1-A4E05E0E98DD}" dt="2023-07-26T09:37:00.038" v="7936" actId="1076"/>
          <ac:picMkLst>
            <pc:docMk/>
            <pc:sldMk cId="2665727398" sldId="1405"/>
            <ac:picMk id="11274" creationId="{03585A92-0FD4-FE80-6F79-ED39B4AC0575}"/>
          </ac:picMkLst>
        </pc:picChg>
        <pc:picChg chg="add del mod">
          <ac:chgData name="Zope Vedant" userId="d8a1c4c5-dd07-425c-ad2f-6288560414d0" providerId="ADAL" clId="{F78040B8-AE0F-4930-ADE1-A4E05E0E98DD}" dt="2023-07-26T10:25:23.242" v="7949" actId="478"/>
          <ac:picMkLst>
            <pc:docMk/>
            <pc:sldMk cId="2665727398" sldId="1405"/>
            <ac:picMk id="11276" creationId="{4E53D831-B5B9-2393-BF63-B63F238C1AAD}"/>
          </ac:picMkLst>
        </pc:picChg>
        <pc:picChg chg="add mod">
          <ac:chgData name="Zope Vedant" userId="d8a1c4c5-dd07-425c-ad2f-6288560414d0" providerId="ADAL" clId="{F78040B8-AE0F-4930-ADE1-A4E05E0E98DD}" dt="2023-07-26T10:25:33.802" v="7954" actId="1076"/>
          <ac:picMkLst>
            <pc:docMk/>
            <pc:sldMk cId="2665727398" sldId="1405"/>
            <ac:picMk id="11278" creationId="{5B5D6031-BF74-08BF-E6CC-AAD36A5A9FD8}"/>
          </ac:picMkLst>
        </pc:picChg>
        <pc:picChg chg="add mod">
          <ac:chgData name="Zope Vedant" userId="d8a1c4c5-dd07-425c-ad2f-6288560414d0" providerId="ADAL" clId="{F78040B8-AE0F-4930-ADE1-A4E05E0E98DD}" dt="2023-07-26T10:26:33.227" v="7959" actId="1076"/>
          <ac:picMkLst>
            <pc:docMk/>
            <pc:sldMk cId="2665727398" sldId="1405"/>
            <ac:picMk id="11280" creationId="{6E94C3B3-C89D-B12E-78F2-282A9D7E9716}"/>
          </ac:picMkLst>
        </pc:picChg>
        <pc:picChg chg="add mod">
          <ac:chgData name="Zope Vedant" userId="d8a1c4c5-dd07-425c-ad2f-6288560414d0" providerId="ADAL" clId="{F78040B8-AE0F-4930-ADE1-A4E05E0E98DD}" dt="2023-07-26T10:27:49.518" v="7967" actId="1076"/>
          <ac:picMkLst>
            <pc:docMk/>
            <pc:sldMk cId="2665727398" sldId="1405"/>
            <ac:picMk id="11282" creationId="{75E4B288-4E2A-4BB0-1C8E-08201EAE0417}"/>
          </ac:picMkLst>
        </pc:picChg>
        <pc:picChg chg="add mod">
          <ac:chgData name="Zope Vedant" userId="d8a1c4c5-dd07-425c-ad2f-6288560414d0" providerId="ADAL" clId="{F78040B8-AE0F-4930-ADE1-A4E05E0E98DD}" dt="2023-07-26T10:42:11.880" v="8055" actId="14100"/>
          <ac:picMkLst>
            <pc:docMk/>
            <pc:sldMk cId="2665727398" sldId="1405"/>
            <ac:picMk id="11284" creationId="{25BA61FA-6B22-4DF1-B34A-88C6F9DE28E4}"/>
          </ac:picMkLst>
        </pc:picChg>
        <pc:picChg chg="add mod">
          <ac:chgData name="Zope Vedant" userId="d8a1c4c5-dd07-425c-ad2f-6288560414d0" providerId="ADAL" clId="{F78040B8-AE0F-4930-ADE1-A4E05E0E98DD}" dt="2023-07-26T10:42:58.072" v="8063" actId="1076"/>
          <ac:picMkLst>
            <pc:docMk/>
            <pc:sldMk cId="2665727398" sldId="1405"/>
            <ac:picMk id="11286" creationId="{C0FEB0A4-30A3-3DA0-FE1F-7A5B7AFC46A7}"/>
          </ac:picMkLst>
        </pc:picChg>
        <pc:picChg chg="add mod">
          <ac:chgData name="Zope Vedant" userId="d8a1c4c5-dd07-425c-ad2f-6288560414d0" providerId="ADAL" clId="{F78040B8-AE0F-4930-ADE1-A4E05E0E98DD}" dt="2023-07-26T10:43:12.531" v="8068" actId="14100"/>
          <ac:picMkLst>
            <pc:docMk/>
            <pc:sldMk cId="2665727398" sldId="1405"/>
            <ac:picMk id="11288" creationId="{B27C5B15-37B7-FA48-5DED-F40E83E4BEB8}"/>
          </ac:picMkLst>
        </pc:picChg>
        <pc:cxnChg chg="add mod">
          <ac:chgData name="Zope Vedant" userId="d8a1c4c5-dd07-425c-ad2f-6288560414d0" providerId="ADAL" clId="{F78040B8-AE0F-4930-ADE1-A4E05E0E98DD}" dt="2023-07-26T09:37:15.099" v="7938" actId="14100"/>
          <ac:cxnSpMkLst>
            <pc:docMk/>
            <pc:sldMk cId="2665727398" sldId="1405"/>
            <ac:cxnSpMk id="2" creationId="{1875B447-0728-4487-CBB3-E31D862DF049}"/>
          </ac:cxnSpMkLst>
        </pc:cxnChg>
        <pc:cxnChg chg="add mod">
          <ac:chgData name="Zope Vedant" userId="d8a1c4c5-dd07-425c-ad2f-6288560414d0" providerId="ADAL" clId="{F78040B8-AE0F-4930-ADE1-A4E05E0E98DD}" dt="2023-07-26T09:36:54.556" v="7934" actId="1076"/>
          <ac:cxnSpMkLst>
            <pc:docMk/>
            <pc:sldMk cId="2665727398" sldId="1405"/>
            <ac:cxnSpMk id="4" creationId="{0856DA1B-5B16-5FEF-8FA0-1AFE67B1C60A}"/>
          </ac:cxnSpMkLst>
        </pc:cxnChg>
        <pc:cxnChg chg="add mod">
          <ac:chgData name="Zope Vedant" userId="d8a1c4c5-dd07-425c-ad2f-6288560414d0" providerId="ADAL" clId="{F78040B8-AE0F-4930-ADE1-A4E05E0E98DD}" dt="2023-07-26T09:37:04.764" v="7937" actId="1076"/>
          <ac:cxnSpMkLst>
            <pc:docMk/>
            <pc:sldMk cId="2665727398" sldId="1405"/>
            <ac:cxnSpMk id="5" creationId="{C8891AD1-F852-786E-FF1B-C34CAD61993F}"/>
          </ac:cxnSpMkLst>
        </pc:cxnChg>
      </pc:sldChg>
      <pc:sldChg chg="addSp delSp modSp del mod">
        <pc:chgData name="Zope Vedant" userId="d8a1c4c5-dd07-425c-ad2f-6288560414d0" providerId="ADAL" clId="{F78040B8-AE0F-4930-ADE1-A4E05E0E98DD}" dt="2023-07-26T07:53:26.952" v="7053" actId="2696"/>
        <pc:sldMkLst>
          <pc:docMk/>
          <pc:sldMk cId="3430358424" sldId="1408"/>
        </pc:sldMkLst>
        <pc:spChg chg="del mod">
          <ac:chgData name="Zope Vedant" userId="d8a1c4c5-dd07-425c-ad2f-6288560414d0" providerId="ADAL" clId="{F78040B8-AE0F-4930-ADE1-A4E05E0E98DD}" dt="2023-07-26T07:17:29.281" v="6906" actId="478"/>
          <ac:spMkLst>
            <pc:docMk/>
            <pc:sldMk cId="3430358424" sldId="1408"/>
            <ac:spMk id="2" creationId="{A53F74CF-01A1-B4DA-EF58-54D29E43A846}"/>
          </ac:spMkLst>
        </pc:spChg>
        <pc:spChg chg="mod">
          <ac:chgData name="Zope Vedant" userId="d8a1c4c5-dd07-425c-ad2f-6288560414d0" providerId="ADAL" clId="{F78040B8-AE0F-4930-ADE1-A4E05E0E98DD}" dt="2023-07-26T07:51:18.627" v="7026" actId="1076"/>
          <ac:spMkLst>
            <pc:docMk/>
            <pc:sldMk cId="3430358424" sldId="1408"/>
            <ac:spMk id="3" creationId="{183C1BC2-892D-F35E-22EB-2713538B8BFE}"/>
          </ac:spMkLst>
        </pc:spChg>
        <pc:spChg chg="add mod">
          <ac:chgData name="Zope Vedant" userId="d8a1c4c5-dd07-425c-ad2f-6288560414d0" providerId="ADAL" clId="{F78040B8-AE0F-4930-ADE1-A4E05E0E98DD}" dt="2023-07-26T07:53:07.482" v="7052" actId="20577"/>
          <ac:spMkLst>
            <pc:docMk/>
            <pc:sldMk cId="3430358424" sldId="1408"/>
            <ac:spMk id="4" creationId="{8A67F2AE-E6D9-EA1D-5ADB-7FE865A9460F}"/>
          </ac:spMkLst>
        </pc:spChg>
        <pc:picChg chg="add del mod">
          <ac:chgData name="Zope Vedant" userId="d8a1c4c5-dd07-425c-ad2f-6288560414d0" providerId="ADAL" clId="{F78040B8-AE0F-4930-ADE1-A4E05E0E98DD}" dt="2023-07-26T07:45:35.986" v="6994" actId="478"/>
          <ac:picMkLst>
            <pc:docMk/>
            <pc:sldMk cId="3430358424" sldId="1408"/>
            <ac:picMk id="9218" creationId="{CD6E1447-FD63-9D67-8E46-B29B733D2A49}"/>
          </ac:picMkLst>
        </pc:picChg>
        <pc:picChg chg="add mod">
          <ac:chgData name="Zope Vedant" userId="d8a1c4c5-dd07-425c-ad2f-6288560414d0" providerId="ADAL" clId="{F78040B8-AE0F-4930-ADE1-A4E05E0E98DD}" dt="2023-07-26T07:51:24.940" v="7038" actId="14100"/>
          <ac:picMkLst>
            <pc:docMk/>
            <pc:sldMk cId="3430358424" sldId="1408"/>
            <ac:picMk id="9220" creationId="{97C33F7E-DE63-05F8-5791-41355FDAA964}"/>
          </ac:picMkLst>
        </pc:picChg>
        <pc:picChg chg="add mod">
          <ac:chgData name="Zope Vedant" userId="d8a1c4c5-dd07-425c-ad2f-6288560414d0" providerId="ADAL" clId="{F78040B8-AE0F-4930-ADE1-A4E05E0E98DD}" dt="2023-07-26T07:19:35.253" v="6925" actId="14100"/>
          <ac:picMkLst>
            <pc:docMk/>
            <pc:sldMk cId="3430358424" sldId="1408"/>
            <ac:picMk id="9222" creationId="{B42F0A5C-E48A-683A-6403-2A4D3C8130BA}"/>
          </ac:picMkLst>
        </pc:picChg>
        <pc:picChg chg="add del">
          <ac:chgData name="Zope Vedant" userId="d8a1c4c5-dd07-425c-ad2f-6288560414d0" providerId="ADAL" clId="{F78040B8-AE0F-4930-ADE1-A4E05E0E98DD}" dt="2023-07-26T07:45:45.864" v="6996" actId="478"/>
          <ac:picMkLst>
            <pc:docMk/>
            <pc:sldMk cId="3430358424" sldId="1408"/>
            <ac:picMk id="9224" creationId="{F2B612FA-16D8-75CE-FA03-3D9FBF6FD3E8}"/>
          </ac:picMkLst>
        </pc:picChg>
        <pc:picChg chg="add mod">
          <ac:chgData name="Zope Vedant" userId="d8a1c4c5-dd07-425c-ad2f-6288560414d0" providerId="ADAL" clId="{F78040B8-AE0F-4930-ADE1-A4E05E0E98DD}" dt="2023-07-26T07:51:25.087" v="7039" actId="14100"/>
          <ac:picMkLst>
            <pc:docMk/>
            <pc:sldMk cId="3430358424" sldId="1408"/>
            <ac:picMk id="9226" creationId="{47EE5A42-30B2-8FC8-029B-21CEC13F8AC9}"/>
          </ac:picMkLst>
        </pc:picChg>
        <pc:picChg chg="add del mod">
          <ac:chgData name="Zope Vedant" userId="d8a1c4c5-dd07-425c-ad2f-6288560414d0" providerId="ADAL" clId="{F78040B8-AE0F-4930-ADE1-A4E05E0E98DD}" dt="2023-07-26T07:52:40.795" v="7048" actId="478"/>
          <ac:picMkLst>
            <pc:docMk/>
            <pc:sldMk cId="3430358424" sldId="1408"/>
            <ac:picMk id="9229" creationId="{25C9D643-F704-88AA-5958-E8F7C39C6A01}"/>
          </ac:picMkLst>
        </pc:picChg>
        <pc:picChg chg="add del mod">
          <ac:chgData name="Zope Vedant" userId="d8a1c4c5-dd07-425c-ad2f-6288560414d0" providerId="ADAL" clId="{F78040B8-AE0F-4930-ADE1-A4E05E0E98DD}" dt="2023-07-26T07:51:26.174" v="7044"/>
          <ac:picMkLst>
            <pc:docMk/>
            <pc:sldMk cId="3430358424" sldId="1408"/>
            <ac:picMk id="9231" creationId="{702F0255-A21B-5960-AA30-3758DC993CEA}"/>
          </ac:picMkLst>
        </pc:picChg>
        <pc:picChg chg="add del mod">
          <ac:chgData name="Zope Vedant" userId="d8a1c4c5-dd07-425c-ad2f-6288560414d0" providerId="ADAL" clId="{F78040B8-AE0F-4930-ADE1-A4E05E0E98DD}" dt="2023-07-26T07:51:18.722" v="7032"/>
          <ac:picMkLst>
            <pc:docMk/>
            <pc:sldMk cId="3430358424" sldId="1408"/>
            <ac:picMk id="9233" creationId="{6F207609-B011-1CA1-4EEE-A3E9FD57B486}"/>
          </ac:picMkLst>
        </pc:picChg>
      </pc:sldChg>
      <pc:sldChg chg="addSp delSp modSp mod modAnim">
        <pc:chgData name="Zope Vedant" userId="d8a1c4c5-dd07-425c-ad2f-6288560414d0" providerId="ADAL" clId="{F78040B8-AE0F-4930-ADE1-A4E05E0E98DD}" dt="2023-07-26T10:56:18.263" v="8607"/>
        <pc:sldMkLst>
          <pc:docMk/>
          <pc:sldMk cId="1936766799" sldId="1409"/>
        </pc:sldMkLst>
        <pc:spChg chg="del mod">
          <ac:chgData name="Zope Vedant" userId="d8a1c4c5-dd07-425c-ad2f-6288560414d0" providerId="ADAL" clId="{F78040B8-AE0F-4930-ADE1-A4E05E0E98DD}" dt="2023-07-23T14:50:35.526" v="1820" actId="478"/>
          <ac:spMkLst>
            <pc:docMk/>
            <pc:sldMk cId="1936766799" sldId="1409"/>
            <ac:spMk id="2" creationId="{75BC3776-BE1D-B55E-0B5D-42F361FA9338}"/>
          </ac:spMkLst>
        </pc:spChg>
        <pc:spChg chg="mod">
          <ac:chgData name="Zope Vedant" userId="d8a1c4c5-dd07-425c-ad2f-6288560414d0" providerId="ADAL" clId="{F78040B8-AE0F-4930-ADE1-A4E05E0E98DD}" dt="2023-07-23T14:46:38.019" v="1708" actId="20577"/>
          <ac:spMkLst>
            <pc:docMk/>
            <pc:sldMk cId="1936766799" sldId="1409"/>
            <ac:spMk id="3" creationId="{3F3A8FB4-6EA0-531C-9DF2-96A3D6B40638}"/>
          </ac:spMkLst>
        </pc:spChg>
        <pc:spChg chg="add del mod">
          <ac:chgData name="Zope Vedant" userId="d8a1c4c5-dd07-425c-ad2f-6288560414d0" providerId="ADAL" clId="{F78040B8-AE0F-4930-ADE1-A4E05E0E98DD}" dt="2023-07-23T13:33:50.840" v="1358" actId="478"/>
          <ac:spMkLst>
            <pc:docMk/>
            <pc:sldMk cId="1936766799" sldId="1409"/>
            <ac:spMk id="6" creationId="{9FFEB24B-B7AE-65B7-9DE8-6D65394E0501}"/>
          </ac:spMkLst>
        </pc:spChg>
        <pc:spChg chg="add del mod">
          <ac:chgData name="Zope Vedant" userId="d8a1c4c5-dd07-425c-ad2f-6288560414d0" providerId="ADAL" clId="{F78040B8-AE0F-4930-ADE1-A4E05E0E98DD}" dt="2023-07-23T14:48:38.245" v="1752" actId="478"/>
          <ac:spMkLst>
            <pc:docMk/>
            <pc:sldMk cId="1936766799" sldId="1409"/>
            <ac:spMk id="11" creationId="{BD7A3A11-C608-F26F-EC49-85CDDEBC92E2}"/>
          </ac:spMkLst>
        </pc:spChg>
        <pc:spChg chg="add mod">
          <ac:chgData name="Zope Vedant" userId="d8a1c4c5-dd07-425c-ad2f-6288560414d0" providerId="ADAL" clId="{F78040B8-AE0F-4930-ADE1-A4E05E0E98DD}" dt="2023-07-23T14:46:17.292" v="1663" actId="1036"/>
          <ac:spMkLst>
            <pc:docMk/>
            <pc:sldMk cId="1936766799" sldId="1409"/>
            <ac:spMk id="26" creationId="{19041DB2-ABFD-9513-8421-A79B890F6F15}"/>
          </ac:spMkLst>
        </pc:spChg>
        <pc:spChg chg="add mod">
          <ac:chgData name="Zope Vedant" userId="d8a1c4c5-dd07-425c-ad2f-6288560414d0" providerId="ADAL" clId="{F78040B8-AE0F-4930-ADE1-A4E05E0E98DD}" dt="2023-07-23T14:50:01.886" v="1792" actId="1035"/>
          <ac:spMkLst>
            <pc:docMk/>
            <pc:sldMk cId="1936766799" sldId="1409"/>
            <ac:spMk id="27" creationId="{5424C415-5D4E-E402-FD50-10632684C602}"/>
          </ac:spMkLst>
        </pc:spChg>
        <pc:spChg chg="add mod">
          <ac:chgData name="Zope Vedant" userId="d8a1c4c5-dd07-425c-ad2f-6288560414d0" providerId="ADAL" clId="{F78040B8-AE0F-4930-ADE1-A4E05E0E98DD}" dt="2023-07-23T17:08:44.730" v="2390" actId="1036"/>
          <ac:spMkLst>
            <pc:docMk/>
            <pc:sldMk cId="1936766799" sldId="1409"/>
            <ac:spMk id="34" creationId="{19E94B66-016B-BD29-E7BA-3138076D430F}"/>
          </ac:spMkLst>
        </pc:spChg>
        <pc:spChg chg="add del mod">
          <ac:chgData name="Zope Vedant" userId="d8a1c4c5-dd07-425c-ad2f-6288560414d0" providerId="ADAL" clId="{F78040B8-AE0F-4930-ADE1-A4E05E0E98DD}" dt="2023-07-23T14:50:37.464" v="1821" actId="478"/>
          <ac:spMkLst>
            <pc:docMk/>
            <pc:sldMk cId="1936766799" sldId="1409"/>
            <ac:spMk id="36" creationId="{60EA9B96-3F00-CFD6-4350-0134E425BE63}"/>
          </ac:spMkLst>
        </pc:spChg>
        <pc:spChg chg="add mod">
          <ac:chgData name="Zope Vedant" userId="d8a1c4c5-dd07-425c-ad2f-6288560414d0" providerId="ADAL" clId="{F78040B8-AE0F-4930-ADE1-A4E05E0E98DD}" dt="2023-07-23T14:51:22.805" v="1832" actId="1076"/>
          <ac:spMkLst>
            <pc:docMk/>
            <pc:sldMk cId="1936766799" sldId="1409"/>
            <ac:spMk id="37" creationId="{45C71AB6-81BE-A143-0641-4AA6BB3C6EF3}"/>
          </ac:spMkLst>
        </pc:spChg>
        <pc:spChg chg="add mod">
          <ac:chgData name="Zope Vedant" userId="d8a1c4c5-dd07-425c-ad2f-6288560414d0" providerId="ADAL" clId="{F78040B8-AE0F-4930-ADE1-A4E05E0E98DD}" dt="2023-07-23T17:10:45.517" v="2391" actId="1076"/>
          <ac:spMkLst>
            <pc:docMk/>
            <pc:sldMk cId="1936766799" sldId="1409"/>
            <ac:spMk id="38" creationId="{5EE2DB26-8E32-E04B-7BC3-6E84AEF811A8}"/>
          </ac:spMkLst>
        </pc:spChg>
        <pc:spChg chg="add mod">
          <ac:chgData name="Zope Vedant" userId="d8a1c4c5-dd07-425c-ad2f-6288560414d0" providerId="ADAL" clId="{F78040B8-AE0F-4930-ADE1-A4E05E0E98DD}" dt="2023-07-23T18:24:28.951" v="3367" actId="1076"/>
          <ac:spMkLst>
            <pc:docMk/>
            <pc:sldMk cId="1936766799" sldId="1409"/>
            <ac:spMk id="40" creationId="{CA048D0A-848F-7B91-13BD-9B11BC1BBF02}"/>
          </ac:spMkLst>
        </pc:spChg>
        <pc:graphicFrameChg chg="add del mod">
          <ac:chgData name="Zope Vedant" userId="d8a1c4c5-dd07-425c-ad2f-6288560414d0" providerId="ADAL" clId="{F78040B8-AE0F-4930-ADE1-A4E05E0E98DD}" dt="2023-07-23T14:10:36.607" v="1555" actId="478"/>
          <ac:graphicFrameMkLst>
            <pc:docMk/>
            <pc:sldMk cId="1936766799" sldId="1409"/>
            <ac:graphicFrameMk id="28" creationId="{44186FA6-154B-0287-97EC-80A12D336637}"/>
          </ac:graphicFrameMkLst>
        </pc:graphicFrameChg>
        <pc:graphicFrameChg chg="add mod modGraphic">
          <ac:chgData name="Zope Vedant" userId="d8a1c4c5-dd07-425c-ad2f-6288560414d0" providerId="ADAL" clId="{F78040B8-AE0F-4930-ADE1-A4E05E0E98DD}" dt="2023-07-24T16:28:30.075" v="4969" actId="207"/>
          <ac:graphicFrameMkLst>
            <pc:docMk/>
            <pc:sldMk cId="1936766799" sldId="1409"/>
            <ac:graphicFrameMk id="39" creationId="{8D58B526-5409-5216-CC36-4287802CB9D3}"/>
          </ac:graphicFrameMkLst>
        </pc:graphicFrameChg>
        <pc:picChg chg="add mod">
          <ac:chgData name="Zope Vedant" userId="d8a1c4c5-dd07-425c-ad2f-6288560414d0" providerId="ADAL" clId="{F78040B8-AE0F-4930-ADE1-A4E05E0E98DD}" dt="2023-07-23T17:08:44.730" v="2390" actId="1036"/>
          <ac:picMkLst>
            <pc:docMk/>
            <pc:sldMk cId="1936766799" sldId="1409"/>
            <ac:picMk id="4" creationId="{16345FDA-11DD-2FCA-CD8C-9810E81FB6ED}"/>
          </ac:picMkLst>
        </pc:picChg>
        <pc:picChg chg="add del mod">
          <ac:chgData name="Zope Vedant" userId="d8a1c4c5-dd07-425c-ad2f-6288560414d0" providerId="ADAL" clId="{F78040B8-AE0F-4930-ADE1-A4E05E0E98DD}" dt="2023-07-23T13:36:14.637" v="1363" actId="478"/>
          <ac:picMkLst>
            <pc:docMk/>
            <pc:sldMk cId="1936766799" sldId="1409"/>
            <ac:picMk id="8" creationId="{01111E73-89BF-D861-36AB-255773083541}"/>
          </ac:picMkLst>
        </pc:picChg>
        <pc:picChg chg="add mod">
          <ac:chgData name="Zope Vedant" userId="d8a1c4c5-dd07-425c-ad2f-6288560414d0" providerId="ADAL" clId="{F78040B8-AE0F-4930-ADE1-A4E05E0E98DD}" dt="2023-07-23T14:50:01.886" v="1792" actId="1035"/>
          <ac:picMkLst>
            <pc:docMk/>
            <pc:sldMk cId="1936766799" sldId="1409"/>
            <ac:picMk id="10" creationId="{DA40A876-E960-BE5C-B9DC-3E3BD84EA304}"/>
          </ac:picMkLst>
        </pc:picChg>
        <pc:picChg chg="add mod">
          <ac:chgData name="Zope Vedant" userId="d8a1c4c5-dd07-425c-ad2f-6288560414d0" providerId="ADAL" clId="{F78040B8-AE0F-4930-ADE1-A4E05E0E98DD}" dt="2023-07-23T14:50:01.886" v="1792" actId="1035"/>
          <ac:picMkLst>
            <pc:docMk/>
            <pc:sldMk cId="1936766799" sldId="1409"/>
            <ac:picMk id="13" creationId="{F4145D80-00BE-81BB-0441-A9F91C297CFD}"/>
          </ac:picMkLst>
        </pc:picChg>
        <pc:picChg chg="add mod">
          <ac:chgData name="Zope Vedant" userId="d8a1c4c5-dd07-425c-ad2f-6288560414d0" providerId="ADAL" clId="{F78040B8-AE0F-4930-ADE1-A4E05E0E98DD}" dt="2023-07-23T14:50:01.886" v="1792" actId="1035"/>
          <ac:picMkLst>
            <pc:docMk/>
            <pc:sldMk cId="1936766799" sldId="1409"/>
            <ac:picMk id="15" creationId="{D9B1C59C-971B-8D20-448D-BA165B6DE176}"/>
          </ac:picMkLst>
        </pc:picChg>
        <pc:picChg chg="add mod">
          <ac:chgData name="Zope Vedant" userId="d8a1c4c5-dd07-425c-ad2f-6288560414d0" providerId="ADAL" clId="{F78040B8-AE0F-4930-ADE1-A4E05E0E98DD}" dt="2023-07-23T14:50:01.886" v="1792" actId="1035"/>
          <ac:picMkLst>
            <pc:docMk/>
            <pc:sldMk cId="1936766799" sldId="1409"/>
            <ac:picMk id="17" creationId="{76E7E0D6-4A62-2F53-DD16-253F5F825066}"/>
          </ac:picMkLst>
        </pc:picChg>
        <pc:picChg chg="add mod">
          <ac:chgData name="Zope Vedant" userId="d8a1c4c5-dd07-425c-ad2f-6288560414d0" providerId="ADAL" clId="{F78040B8-AE0F-4930-ADE1-A4E05E0E98DD}" dt="2023-07-23T14:50:01.886" v="1792" actId="1035"/>
          <ac:picMkLst>
            <pc:docMk/>
            <pc:sldMk cId="1936766799" sldId="1409"/>
            <ac:picMk id="19" creationId="{388F7E0E-C2C5-50D5-3E4D-B37CFD1A0A94}"/>
          </ac:picMkLst>
        </pc:picChg>
        <pc:picChg chg="add mod">
          <ac:chgData name="Zope Vedant" userId="d8a1c4c5-dd07-425c-ad2f-6288560414d0" providerId="ADAL" clId="{F78040B8-AE0F-4930-ADE1-A4E05E0E98DD}" dt="2023-07-23T14:50:01.886" v="1792" actId="1035"/>
          <ac:picMkLst>
            <pc:docMk/>
            <pc:sldMk cId="1936766799" sldId="1409"/>
            <ac:picMk id="21" creationId="{C8B3D702-A7D1-C6F2-EC3D-E70D4BFD2A55}"/>
          </ac:picMkLst>
        </pc:picChg>
        <pc:picChg chg="add mod">
          <ac:chgData name="Zope Vedant" userId="d8a1c4c5-dd07-425c-ad2f-6288560414d0" providerId="ADAL" clId="{F78040B8-AE0F-4930-ADE1-A4E05E0E98DD}" dt="2023-07-23T15:14:51.673" v="1886" actId="1076"/>
          <ac:picMkLst>
            <pc:docMk/>
            <pc:sldMk cId="1936766799" sldId="1409"/>
            <ac:picMk id="23" creationId="{D1CC1FAF-A3A1-004E-63F4-726792DE1AFD}"/>
          </ac:picMkLst>
        </pc:picChg>
        <pc:picChg chg="add mod">
          <ac:chgData name="Zope Vedant" userId="d8a1c4c5-dd07-425c-ad2f-6288560414d0" providerId="ADAL" clId="{F78040B8-AE0F-4930-ADE1-A4E05E0E98DD}" dt="2023-07-23T14:50:01.886" v="1792" actId="1035"/>
          <ac:picMkLst>
            <pc:docMk/>
            <pc:sldMk cId="1936766799" sldId="1409"/>
            <ac:picMk id="25" creationId="{DA66AA84-AAEC-2F7C-DA60-F2186DF761EA}"/>
          </ac:picMkLst>
        </pc:picChg>
        <pc:picChg chg="add del mod">
          <ac:chgData name="Zope Vedant" userId="d8a1c4c5-dd07-425c-ad2f-6288560414d0" providerId="ADAL" clId="{F78040B8-AE0F-4930-ADE1-A4E05E0E98DD}" dt="2023-07-23T17:08:15.558" v="2358" actId="478"/>
          <ac:picMkLst>
            <pc:docMk/>
            <pc:sldMk cId="1936766799" sldId="1409"/>
            <ac:picMk id="30" creationId="{939D00F6-6713-11D2-BECF-86BB7ADC4859}"/>
          </ac:picMkLst>
        </pc:picChg>
        <pc:picChg chg="add del mod">
          <ac:chgData name="Zope Vedant" userId="d8a1c4c5-dd07-425c-ad2f-6288560414d0" providerId="ADAL" clId="{F78040B8-AE0F-4930-ADE1-A4E05E0E98DD}" dt="2023-07-23T17:48:29.187" v="2856" actId="478"/>
          <ac:picMkLst>
            <pc:docMk/>
            <pc:sldMk cId="1936766799" sldId="1409"/>
            <ac:picMk id="1026" creationId="{FDEA8BB1-4839-F384-B64D-BC808F4AED70}"/>
          </ac:picMkLst>
        </pc:picChg>
        <pc:picChg chg="add mod">
          <ac:chgData name="Zope Vedant" userId="d8a1c4c5-dd07-425c-ad2f-6288560414d0" providerId="ADAL" clId="{F78040B8-AE0F-4930-ADE1-A4E05E0E98DD}" dt="2023-07-23T17:48:46.888" v="2863" actId="1076"/>
          <ac:picMkLst>
            <pc:docMk/>
            <pc:sldMk cId="1936766799" sldId="1409"/>
            <ac:picMk id="1028" creationId="{5A7670C9-E4FA-2EDE-12B2-A067D8EE55A9}"/>
          </ac:picMkLst>
        </pc:picChg>
        <pc:cxnChg chg="add mod">
          <ac:chgData name="Zope Vedant" userId="d8a1c4c5-dd07-425c-ad2f-6288560414d0" providerId="ADAL" clId="{F78040B8-AE0F-4930-ADE1-A4E05E0E98DD}" dt="2023-07-23T17:08:33.045" v="2361" actId="1076"/>
          <ac:cxnSpMkLst>
            <pc:docMk/>
            <pc:sldMk cId="1936766799" sldId="1409"/>
            <ac:cxnSpMk id="32" creationId="{50343CB9-56EC-5A2C-8BD4-B66EC75A146F}"/>
          </ac:cxnSpMkLst>
        </pc:cxnChg>
      </pc:sldChg>
      <pc:sldChg chg="addSp delSp modSp mod addAnim delAnim modAnim">
        <pc:chgData name="Zope Vedant" userId="d8a1c4c5-dd07-425c-ad2f-6288560414d0" providerId="ADAL" clId="{F78040B8-AE0F-4930-ADE1-A4E05E0E98DD}" dt="2023-07-26T10:54:57.114" v="8590"/>
        <pc:sldMkLst>
          <pc:docMk/>
          <pc:sldMk cId="1132922134" sldId="1410"/>
        </pc:sldMkLst>
        <pc:spChg chg="add del mod">
          <ac:chgData name="Zope Vedant" userId="d8a1c4c5-dd07-425c-ad2f-6288560414d0" providerId="ADAL" clId="{F78040B8-AE0F-4930-ADE1-A4E05E0E98DD}" dt="2023-07-25T12:23:16.462" v="5287" actId="478"/>
          <ac:spMkLst>
            <pc:docMk/>
            <pc:sldMk cId="1132922134" sldId="1410"/>
            <ac:spMk id="2" creationId="{140D6C6C-3AD8-BA0F-9923-D46697EE2877}"/>
          </ac:spMkLst>
        </pc:spChg>
        <pc:spChg chg="mod">
          <ac:chgData name="Zope Vedant" userId="d8a1c4c5-dd07-425c-ad2f-6288560414d0" providerId="ADAL" clId="{F78040B8-AE0F-4930-ADE1-A4E05E0E98DD}" dt="2023-07-25T12:32:28.957" v="5493" actId="20577"/>
          <ac:spMkLst>
            <pc:docMk/>
            <pc:sldMk cId="1132922134" sldId="1410"/>
            <ac:spMk id="4" creationId="{EA97F868-E7BF-0DCD-9D15-F193CB93B55D}"/>
          </ac:spMkLst>
        </pc:spChg>
        <pc:spChg chg="del">
          <ac:chgData name="Zope Vedant" userId="d8a1c4c5-dd07-425c-ad2f-6288560414d0" providerId="ADAL" clId="{F78040B8-AE0F-4930-ADE1-A4E05E0E98DD}" dt="2023-07-23T18:23:58.313" v="3361" actId="478"/>
          <ac:spMkLst>
            <pc:docMk/>
            <pc:sldMk cId="1132922134" sldId="1410"/>
            <ac:spMk id="5" creationId="{FE229ADF-8CBF-E361-4118-EA5E57F96CFC}"/>
          </ac:spMkLst>
        </pc:spChg>
        <pc:spChg chg="del">
          <ac:chgData name="Zope Vedant" userId="d8a1c4c5-dd07-425c-ad2f-6288560414d0" providerId="ADAL" clId="{F78040B8-AE0F-4930-ADE1-A4E05E0E98DD}" dt="2023-07-23T18:24:06.174" v="3365" actId="478"/>
          <ac:spMkLst>
            <pc:docMk/>
            <pc:sldMk cId="1132922134" sldId="1410"/>
            <ac:spMk id="6" creationId="{5CB3FB99-E0E6-3DBF-4093-BAAD4EAED861}"/>
          </ac:spMkLst>
        </pc:spChg>
        <pc:spChg chg="add del mod">
          <ac:chgData name="Zope Vedant" userId="d8a1c4c5-dd07-425c-ad2f-6288560414d0" providerId="ADAL" clId="{F78040B8-AE0F-4930-ADE1-A4E05E0E98DD}" dt="2023-07-25T12:23:13.672" v="5285" actId="478"/>
          <ac:spMkLst>
            <pc:docMk/>
            <pc:sldMk cId="1132922134" sldId="1410"/>
            <ac:spMk id="6" creationId="{D1876921-BDD3-D05D-40E9-DF7D96CF6F79}"/>
          </ac:spMkLst>
        </pc:spChg>
        <pc:spChg chg="del mod">
          <ac:chgData name="Zope Vedant" userId="d8a1c4c5-dd07-425c-ad2f-6288560414d0" providerId="ADAL" clId="{F78040B8-AE0F-4930-ADE1-A4E05E0E98DD}" dt="2023-07-25T12:24:40.368" v="5315"/>
          <ac:spMkLst>
            <pc:docMk/>
            <pc:sldMk cId="1132922134" sldId="1410"/>
            <ac:spMk id="7" creationId="{8A9AFEF6-18DC-2793-AE55-D38F7A75269C}"/>
          </ac:spMkLst>
        </pc:spChg>
        <pc:spChg chg="del">
          <ac:chgData name="Zope Vedant" userId="d8a1c4c5-dd07-425c-ad2f-6288560414d0" providerId="ADAL" clId="{F78040B8-AE0F-4930-ADE1-A4E05E0E98DD}" dt="2023-07-23T18:24:00.815" v="3362" actId="478"/>
          <ac:spMkLst>
            <pc:docMk/>
            <pc:sldMk cId="1132922134" sldId="1410"/>
            <ac:spMk id="7" creationId="{F6594B7F-BB93-C406-2D86-C589F08B1EBF}"/>
          </ac:spMkLst>
        </pc:spChg>
        <pc:spChg chg="del">
          <ac:chgData name="Zope Vedant" userId="d8a1c4c5-dd07-425c-ad2f-6288560414d0" providerId="ADAL" clId="{F78040B8-AE0F-4930-ADE1-A4E05E0E98DD}" dt="2023-07-23T18:06:57.017" v="3149" actId="478"/>
          <ac:spMkLst>
            <pc:docMk/>
            <pc:sldMk cId="1132922134" sldId="1410"/>
            <ac:spMk id="8" creationId="{C3BA30CE-989D-9EA7-B92A-26C835A270A2}"/>
          </ac:spMkLst>
        </pc:spChg>
        <pc:spChg chg="add del mod">
          <ac:chgData name="Zope Vedant" userId="d8a1c4c5-dd07-425c-ad2f-6288560414d0" providerId="ADAL" clId="{F78040B8-AE0F-4930-ADE1-A4E05E0E98DD}" dt="2023-07-25T12:23:10.949" v="5281" actId="478"/>
          <ac:spMkLst>
            <pc:docMk/>
            <pc:sldMk cId="1132922134" sldId="1410"/>
            <ac:spMk id="9" creationId="{4B0847C2-1591-5AE1-F688-9E91A3F5447D}"/>
          </ac:spMkLst>
        </pc:spChg>
        <pc:spChg chg="del">
          <ac:chgData name="Zope Vedant" userId="d8a1c4c5-dd07-425c-ad2f-6288560414d0" providerId="ADAL" clId="{F78040B8-AE0F-4930-ADE1-A4E05E0E98DD}" dt="2023-07-25T12:23:50.002" v="5295" actId="478"/>
          <ac:spMkLst>
            <pc:docMk/>
            <pc:sldMk cId="1132922134" sldId="1410"/>
            <ac:spMk id="10" creationId="{3AC3C781-4E6F-A115-C85E-339B2E0665CF}"/>
          </ac:spMkLst>
        </pc:spChg>
        <pc:spChg chg="add del mod">
          <ac:chgData name="Zope Vedant" userId="d8a1c4c5-dd07-425c-ad2f-6288560414d0" providerId="ADAL" clId="{F78040B8-AE0F-4930-ADE1-A4E05E0E98DD}" dt="2023-07-25T12:25:02.093" v="5316" actId="478"/>
          <ac:spMkLst>
            <pc:docMk/>
            <pc:sldMk cId="1132922134" sldId="1410"/>
            <ac:spMk id="11" creationId="{D1F41547-7CD5-6FB4-9B09-31FF6D802A02}"/>
          </ac:spMkLst>
        </pc:spChg>
        <pc:spChg chg="del mod">
          <ac:chgData name="Zope Vedant" userId="d8a1c4c5-dd07-425c-ad2f-6288560414d0" providerId="ADAL" clId="{F78040B8-AE0F-4930-ADE1-A4E05E0E98DD}" dt="2023-07-25T12:23:10.949" v="5283"/>
          <ac:spMkLst>
            <pc:docMk/>
            <pc:sldMk cId="1132922134" sldId="1410"/>
            <ac:spMk id="12" creationId="{88B93635-7489-D2E0-B254-E2DCC52AE694}"/>
          </ac:spMkLst>
        </pc:spChg>
        <pc:spChg chg="add del mod">
          <ac:chgData name="Zope Vedant" userId="d8a1c4c5-dd07-425c-ad2f-6288560414d0" providerId="ADAL" clId="{F78040B8-AE0F-4930-ADE1-A4E05E0E98DD}" dt="2023-07-25T12:32:37.295" v="5495" actId="1076"/>
          <ac:spMkLst>
            <pc:docMk/>
            <pc:sldMk cId="1132922134" sldId="1410"/>
            <ac:spMk id="13" creationId="{805C0509-FAB8-073F-CD6A-D68790705D85}"/>
          </ac:spMkLst>
        </pc:spChg>
        <pc:spChg chg="del mod">
          <ac:chgData name="Zope Vedant" userId="d8a1c4c5-dd07-425c-ad2f-6288560414d0" providerId="ADAL" clId="{F78040B8-AE0F-4930-ADE1-A4E05E0E98DD}" dt="2023-07-23T11:10:01.572" v="68" actId="478"/>
          <ac:spMkLst>
            <pc:docMk/>
            <pc:sldMk cId="1132922134" sldId="1410"/>
            <ac:spMk id="13" creationId="{C9AA5173-2973-3E4F-2A78-27516CCA878D}"/>
          </ac:spMkLst>
        </pc:spChg>
        <pc:spChg chg="del mod">
          <ac:chgData name="Zope Vedant" userId="d8a1c4c5-dd07-425c-ad2f-6288560414d0" providerId="ADAL" clId="{F78040B8-AE0F-4930-ADE1-A4E05E0E98DD}" dt="2023-07-23T11:10:04.931" v="69" actId="478"/>
          <ac:spMkLst>
            <pc:docMk/>
            <pc:sldMk cId="1132922134" sldId="1410"/>
            <ac:spMk id="14" creationId="{9D63613B-7BEE-EDF6-34D8-AE9E2901EA73}"/>
          </ac:spMkLst>
        </pc:spChg>
        <pc:spChg chg="add mod">
          <ac:chgData name="Zope Vedant" userId="d8a1c4c5-dd07-425c-ad2f-6288560414d0" providerId="ADAL" clId="{F78040B8-AE0F-4930-ADE1-A4E05E0E98DD}" dt="2023-07-25T12:33:50.033" v="5509" actId="208"/>
          <ac:spMkLst>
            <pc:docMk/>
            <pc:sldMk cId="1132922134" sldId="1410"/>
            <ac:spMk id="17" creationId="{F37C227C-54B0-0855-174B-C2FD4F9B7E31}"/>
          </ac:spMkLst>
        </pc:spChg>
        <pc:graphicFrameChg chg="del">
          <ac:chgData name="Zope Vedant" userId="d8a1c4c5-dd07-425c-ad2f-6288560414d0" providerId="ADAL" clId="{F78040B8-AE0F-4930-ADE1-A4E05E0E98DD}" dt="2023-07-23T18:07:03.064" v="3150" actId="478"/>
          <ac:graphicFrameMkLst>
            <pc:docMk/>
            <pc:sldMk cId="1132922134" sldId="1410"/>
            <ac:graphicFrameMk id="11" creationId="{431A392D-8081-8BB9-017C-0BD6A71C7DF2}"/>
          </ac:graphicFrameMkLst>
        </pc:graphicFrameChg>
        <pc:graphicFrameChg chg="add mod modGraphic">
          <ac:chgData name="Zope Vedant" userId="d8a1c4c5-dd07-425c-ad2f-6288560414d0" providerId="ADAL" clId="{F78040B8-AE0F-4930-ADE1-A4E05E0E98DD}" dt="2023-07-25T12:33:08.919" v="5500" actId="1076"/>
          <ac:graphicFrameMkLst>
            <pc:docMk/>
            <pc:sldMk cId="1132922134" sldId="1410"/>
            <ac:graphicFrameMk id="14" creationId="{E6A33020-E5A7-48F0-6711-3E819636CFDC}"/>
          </ac:graphicFrameMkLst>
        </pc:graphicFrameChg>
        <pc:picChg chg="del mod">
          <ac:chgData name="Zope Vedant" userId="d8a1c4c5-dd07-425c-ad2f-6288560414d0" providerId="ADAL" clId="{F78040B8-AE0F-4930-ADE1-A4E05E0E98DD}" dt="2023-07-25T12:23:49.068" v="5294" actId="478"/>
          <ac:picMkLst>
            <pc:docMk/>
            <pc:sldMk cId="1132922134" sldId="1410"/>
            <ac:picMk id="5" creationId="{5333EBDF-F38E-BC46-1D41-BCDE30051D98}"/>
          </ac:picMkLst>
        </pc:picChg>
        <pc:picChg chg="mod">
          <ac:chgData name="Zope Vedant" userId="d8a1c4c5-dd07-425c-ad2f-6288560414d0" providerId="ADAL" clId="{F78040B8-AE0F-4930-ADE1-A4E05E0E98DD}" dt="2023-07-24T12:52:28.180" v="3430" actId="1076"/>
          <ac:picMkLst>
            <pc:docMk/>
            <pc:sldMk cId="1132922134" sldId="1410"/>
            <ac:picMk id="8" creationId="{DDB1F3CA-8ED5-B13B-BF5C-57340DFB6B7A}"/>
          </ac:picMkLst>
        </pc:picChg>
        <pc:picChg chg="add mod">
          <ac:chgData name="Zope Vedant" userId="d8a1c4c5-dd07-425c-ad2f-6288560414d0" providerId="ADAL" clId="{F78040B8-AE0F-4930-ADE1-A4E05E0E98DD}" dt="2023-07-25T12:32:50.868" v="5499" actId="1582"/>
          <ac:picMkLst>
            <pc:docMk/>
            <pc:sldMk cId="1132922134" sldId="1410"/>
            <ac:picMk id="16" creationId="{ACCDAD71-F486-391D-6A1B-FA6305F32EDA}"/>
          </ac:picMkLst>
        </pc:picChg>
        <pc:cxnChg chg="del">
          <ac:chgData name="Zope Vedant" userId="d8a1c4c5-dd07-425c-ad2f-6288560414d0" providerId="ADAL" clId="{F78040B8-AE0F-4930-ADE1-A4E05E0E98DD}" dt="2023-07-23T18:24:03.706" v="3364" actId="478"/>
          <ac:cxnSpMkLst>
            <pc:docMk/>
            <pc:sldMk cId="1132922134" sldId="1410"/>
            <ac:cxnSpMk id="9" creationId="{CB51F50B-ABB3-882D-ED0A-B027B859C45A}"/>
          </ac:cxnSpMkLst>
        </pc:cxnChg>
        <pc:cxnChg chg="del">
          <ac:chgData name="Zope Vedant" userId="d8a1c4c5-dd07-425c-ad2f-6288560414d0" providerId="ADAL" clId="{F78040B8-AE0F-4930-ADE1-A4E05E0E98DD}" dt="2023-07-23T18:24:02.050" v="3363" actId="478"/>
          <ac:cxnSpMkLst>
            <pc:docMk/>
            <pc:sldMk cId="1132922134" sldId="1410"/>
            <ac:cxnSpMk id="10" creationId="{733A8967-2205-3F31-14AF-2996ED012CAD}"/>
          </ac:cxnSpMkLst>
        </pc:cxnChg>
        <pc:cxnChg chg="del">
          <ac:chgData name="Zope Vedant" userId="d8a1c4c5-dd07-425c-ad2f-6288560414d0" providerId="ADAL" clId="{F78040B8-AE0F-4930-ADE1-A4E05E0E98DD}" dt="2023-07-23T18:24:08.425" v="3366" actId="478"/>
          <ac:cxnSpMkLst>
            <pc:docMk/>
            <pc:sldMk cId="1132922134" sldId="1410"/>
            <ac:cxnSpMk id="12" creationId="{D4F325B1-989C-9241-86FD-180B3064D4D4}"/>
          </ac:cxnSpMkLst>
        </pc:cxnChg>
      </pc:sldChg>
      <pc:sldChg chg="addSp delSp modSp mod delAnim modAnim">
        <pc:chgData name="Zope Vedant" userId="d8a1c4c5-dd07-425c-ad2f-6288560414d0" providerId="ADAL" clId="{F78040B8-AE0F-4930-ADE1-A4E05E0E98DD}" dt="2023-07-26T10:48:58.347" v="8136"/>
        <pc:sldMkLst>
          <pc:docMk/>
          <pc:sldMk cId="3147655989" sldId="1411"/>
        </pc:sldMkLst>
        <pc:spChg chg="del">
          <ac:chgData name="Zope Vedant" userId="d8a1c4c5-dd07-425c-ad2f-6288560414d0" providerId="ADAL" clId="{F78040B8-AE0F-4930-ADE1-A4E05E0E98DD}" dt="2023-07-25T13:26:02.787" v="5879" actId="478"/>
          <ac:spMkLst>
            <pc:docMk/>
            <pc:sldMk cId="3147655989" sldId="1411"/>
            <ac:spMk id="2" creationId="{E7005C28-3A82-E125-FE3E-BFB54CB7BB82}"/>
          </ac:spMkLst>
        </pc:spChg>
        <pc:spChg chg="mod">
          <ac:chgData name="Zope Vedant" userId="d8a1c4c5-dd07-425c-ad2f-6288560414d0" providerId="ADAL" clId="{F78040B8-AE0F-4930-ADE1-A4E05E0E98DD}" dt="2023-07-26T08:22:52.223" v="7177" actId="20577"/>
          <ac:spMkLst>
            <pc:docMk/>
            <pc:sldMk cId="3147655989" sldId="1411"/>
            <ac:spMk id="3" creationId="{CED8401A-5D2D-F4B2-F9C9-48A853CE1200}"/>
          </ac:spMkLst>
        </pc:spChg>
        <pc:spChg chg="add mod">
          <ac:chgData name="Zope Vedant" userId="d8a1c4c5-dd07-425c-ad2f-6288560414d0" providerId="ADAL" clId="{F78040B8-AE0F-4930-ADE1-A4E05E0E98DD}" dt="2023-07-25T13:40:33.449" v="6128"/>
          <ac:spMkLst>
            <pc:docMk/>
            <pc:sldMk cId="3147655989" sldId="1411"/>
            <ac:spMk id="10" creationId="{617F1F71-C739-6B90-32DD-7BC49D803F75}"/>
          </ac:spMkLst>
        </pc:spChg>
        <pc:spChg chg="mod">
          <ac:chgData name="Zope Vedant" userId="d8a1c4c5-dd07-425c-ad2f-6288560414d0" providerId="ADAL" clId="{F78040B8-AE0F-4930-ADE1-A4E05E0E98DD}" dt="2023-07-25T13:40:01.242" v="6102" actId="404"/>
          <ac:spMkLst>
            <pc:docMk/>
            <pc:sldMk cId="3147655989" sldId="1411"/>
            <ac:spMk id="48" creationId="{E96B3562-9282-C993-6648-832DA184AC80}"/>
          </ac:spMkLst>
        </pc:spChg>
        <pc:graphicFrameChg chg="add mod modGraphic">
          <ac:chgData name="Zope Vedant" userId="d8a1c4c5-dd07-425c-ad2f-6288560414d0" providerId="ADAL" clId="{F78040B8-AE0F-4930-ADE1-A4E05E0E98DD}" dt="2023-07-25T13:39:02.977" v="6083" actId="14861"/>
          <ac:graphicFrameMkLst>
            <pc:docMk/>
            <pc:sldMk cId="3147655989" sldId="1411"/>
            <ac:graphicFrameMk id="5" creationId="{571280FE-1940-D215-0258-D05CFAE57BF8}"/>
          </ac:graphicFrameMkLst>
        </pc:graphicFrameChg>
        <pc:cxnChg chg="add mod">
          <ac:chgData name="Zope Vedant" userId="d8a1c4c5-dd07-425c-ad2f-6288560414d0" providerId="ADAL" clId="{F78040B8-AE0F-4930-ADE1-A4E05E0E98DD}" dt="2023-07-25T13:21:36.769" v="5755" actId="1035"/>
          <ac:cxnSpMkLst>
            <pc:docMk/>
            <pc:sldMk cId="3147655989" sldId="1411"/>
            <ac:cxnSpMk id="4" creationId="{6A612415-A851-73FE-D033-22CC130DDE25}"/>
          </ac:cxnSpMkLst>
        </pc:cxnChg>
        <pc:cxnChg chg="add mod">
          <ac:chgData name="Zope Vedant" userId="d8a1c4c5-dd07-425c-ad2f-6288560414d0" providerId="ADAL" clId="{F78040B8-AE0F-4930-ADE1-A4E05E0E98DD}" dt="2023-07-25T13:39:09.201" v="6088" actId="1036"/>
          <ac:cxnSpMkLst>
            <pc:docMk/>
            <pc:sldMk cId="3147655989" sldId="1411"/>
            <ac:cxnSpMk id="7" creationId="{C8606070-B084-083E-CE78-DC791A12F7FE}"/>
          </ac:cxnSpMkLst>
        </pc:cxnChg>
      </pc:sldChg>
      <pc:sldChg chg="addSp delSp modSp new mod addAnim delAnim modAnim">
        <pc:chgData name="Zope Vedant" userId="d8a1c4c5-dd07-425c-ad2f-6288560414d0" providerId="ADAL" clId="{F78040B8-AE0F-4930-ADE1-A4E05E0E98DD}" dt="2023-07-26T10:55:18.962" v="8598"/>
        <pc:sldMkLst>
          <pc:docMk/>
          <pc:sldMk cId="3425666316" sldId="1412"/>
        </pc:sldMkLst>
        <pc:spChg chg="del">
          <ac:chgData name="Zope Vedant" userId="d8a1c4c5-dd07-425c-ad2f-6288560414d0" providerId="ADAL" clId="{F78040B8-AE0F-4930-ADE1-A4E05E0E98DD}" dt="2023-07-23T11:08:31.461" v="32" actId="478"/>
          <ac:spMkLst>
            <pc:docMk/>
            <pc:sldMk cId="3425666316" sldId="1412"/>
            <ac:spMk id="2" creationId="{D0A10A8B-D985-7A57-E21F-147A82F77F8D}"/>
          </ac:spMkLst>
        </pc:spChg>
        <pc:spChg chg="mod">
          <ac:chgData name="Zope Vedant" userId="d8a1c4c5-dd07-425c-ad2f-6288560414d0" providerId="ADAL" clId="{F78040B8-AE0F-4930-ADE1-A4E05E0E98DD}" dt="2023-07-23T13:38:45.757" v="1386" actId="2711"/>
          <ac:spMkLst>
            <pc:docMk/>
            <pc:sldMk cId="3425666316" sldId="1412"/>
            <ac:spMk id="3" creationId="{FE94BEA4-EFDF-5957-8445-0D32BC625096}"/>
          </ac:spMkLst>
        </pc:spChg>
        <pc:spChg chg="add mod">
          <ac:chgData name="Zope Vedant" userId="d8a1c4c5-dd07-425c-ad2f-6288560414d0" providerId="ADAL" clId="{F78040B8-AE0F-4930-ADE1-A4E05E0E98DD}" dt="2023-07-23T18:07:37.266" v="3152" actId="208"/>
          <ac:spMkLst>
            <pc:docMk/>
            <pc:sldMk cId="3425666316" sldId="1412"/>
            <ac:spMk id="11" creationId="{0C1CE658-2F2C-8D50-D7F0-0637EFA00FAE}"/>
          </ac:spMkLst>
        </pc:spChg>
        <pc:spChg chg="add mod">
          <ac:chgData name="Zope Vedant" userId="d8a1c4c5-dd07-425c-ad2f-6288560414d0" providerId="ADAL" clId="{F78040B8-AE0F-4930-ADE1-A4E05E0E98DD}" dt="2023-07-23T18:07:37.266" v="3152" actId="208"/>
          <ac:spMkLst>
            <pc:docMk/>
            <pc:sldMk cId="3425666316" sldId="1412"/>
            <ac:spMk id="12" creationId="{914DE5B4-9B1D-A489-B24D-BB12F7209678}"/>
          </ac:spMkLst>
        </pc:spChg>
        <pc:spChg chg="add mod">
          <ac:chgData name="Zope Vedant" userId="d8a1c4c5-dd07-425c-ad2f-6288560414d0" providerId="ADAL" clId="{F78040B8-AE0F-4930-ADE1-A4E05E0E98DD}" dt="2023-07-23T18:07:37.266" v="3152" actId="208"/>
          <ac:spMkLst>
            <pc:docMk/>
            <pc:sldMk cId="3425666316" sldId="1412"/>
            <ac:spMk id="13" creationId="{31360C67-53DC-F1AF-D00F-9D5BEA0161C6}"/>
          </ac:spMkLst>
        </pc:spChg>
        <pc:spChg chg="add del mod">
          <ac:chgData name="Zope Vedant" userId="d8a1c4c5-dd07-425c-ad2f-6288560414d0" providerId="ADAL" clId="{F78040B8-AE0F-4930-ADE1-A4E05E0E98DD}" dt="2023-07-23T12:35:40.059" v="584" actId="478"/>
          <ac:spMkLst>
            <pc:docMk/>
            <pc:sldMk cId="3425666316" sldId="1412"/>
            <ac:spMk id="17" creationId="{78130573-7CA7-E33F-46B5-B3D9AFA1E837}"/>
          </ac:spMkLst>
        </pc:spChg>
        <pc:spChg chg="add del mod">
          <ac:chgData name="Zope Vedant" userId="d8a1c4c5-dd07-425c-ad2f-6288560414d0" providerId="ADAL" clId="{F78040B8-AE0F-4930-ADE1-A4E05E0E98DD}" dt="2023-07-23T12:35:28.497" v="579" actId="478"/>
          <ac:spMkLst>
            <pc:docMk/>
            <pc:sldMk cId="3425666316" sldId="1412"/>
            <ac:spMk id="18" creationId="{DD5172BD-2C18-64CF-D194-9B74FAF8DCDB}"/>
          </ac:spMkLst>
        </pc:spChg>
        <pc:spChg chg="add del mod">
          <ac:chgData name="Zope Vedant" userId="d8a1c4c5-dd07-425c-ad2f-6288560414d0" providerId="ADAL" clId="{F78040B8-AE0F-4930-ADE1-A4E05E0E98DD}" dt="2023-07-23T12:35:36.340" v="582" actId="478"/>
          <ac:spMkLst>
            <pc:docMk/>
            <pc:sldMk cId="3425666316" sldId="1412"/>
            <ac:spMk id="19" creationId="{26CD46E6-59DA-97F0-325B-50BA487DF907}"/>
          </ac:spMkLst>
        </pc:spChg>
        <pc:spChg chg="add mod">
          <ac:chgData name="Zope Vedant" userId="d8a1c4c5-dd07-425c-ad2f-6288560414d0" providerId="ADAL" clId="{F78040B8-AE0F-4930-ADE1-A4E05E0E98DD}" dt="2023-07-23T18:08:05.874" v="3154" actId="1076"/>
          <ac:spMkLst>
            <pc:docMk/>
            <pc:sldMk cId="3425666316" sldId="1412"/>
            <ac:spMk id="20" creationId="{AF470E9C-6E25-CD30-9AAF-2AE2D90FFE35}"/>
          </ac:spMkLst>
        </pc:spChg>
        <pc:spChg chg="add mod">
          <ac:chgData name="Zope Vedant" userId="d8a1c4c5-dd07-425c-ad2f-6288560414d0" providerId="ADAL" clId="{F78040B8-AE0F-4930-ADE1-A4E05E0E98DD}" dt="2023-07-23T18:07:51.112" v="3153" actId="207"/>
          <ac:spMkLst>
            <pc:docMk/>
            <pc:sldMk cId="3425666316" sldId="1412"/>
            <ac:spMk id="21" creationId="{ABCA69CB-1313-5E4D-9818-66E063A38E81}"/>
          </ac:spMkLst>
        </pc:spChg>
        <pc:spChg chg="add del mod">
          <ac:chgData name="Zope Vedant" userId="d8a1c4c5-dd07-425c-ad2f-6288560414d0" providerId="ADAL" clId="{F78040B8-AE0F-4930-ADE1-A4E05E0E98DD}" dt="2023-07-23T18:07:37.266" v="3152" actId="208"/>
          <ac:spMkLst>
            <pc:docMk/>
            <pc:sldMk cId="3425666316" sldId="1412"/>
            <ac:spMk id="32" creationId="{BB0AB2C2-985E-98F8-E8B8-4A251FA23173}"/>
          </ac:spMkLst>
        </pc:spChg>
        <pc:spChg chg="add mod">
          <ac:chgData name="Zope Vedant" userId="d8a1c4c5-dd07-425c-ad2f-6288560414d0" providerId="ADAL" clId="{F78040B8-AE0F-4930-ADE1-A4E05E0E98DD}" dt="2023-07-24T12:54:59.853" v="3515" actId="1076"/>
          <ac:spMkLst>
            <pc:docMk/>
            <pc:sldMk cId="3425666316" sldId="1412"/>
            <ac:spMk id="33" creationId="{D3DD38B2-5028-9FFE-C623-F159E19E09A2}"/>
          </ac:spMkLst>
        </pc:spChg>
        <pc:picChg chg="add del mod modCrop">
          <ac:chgData name="Zope Vedant" userId="d8a1c4c5-dd07-425c-ad2f-6288560414d0" providerId="ADAL" clId="{F78040B8-AE0F-4930-ADE1-A4E05E0E98DD}" dt="2023-07-23T12:41:54.905" v="664" actId="478"/>
          <ac:picMkLst>
            <pc:docMk/>
            <pc:sldMk cId="3425666316" sldId="1412"/>
            <ac:picMk id="23" creationId="{F37B165D-645D-3767-7D05-CCA2A740D202}"/>
          </ac:picMkLst>
        </pc:picChg>
        <pc:picChg chg="add del mod modCrop">
          <ac:chgData name="Zope Vedant" userId="d8a1c4c5-dd07-425c-ad2f-6288560414d0" providerId="ADAL" clId="{F78040B8-AE0F-4930-ADE1-A4E05E0E98DD}" dt="2023-07-23T12:43:22.968" v="675" actId="478"/>
          <ac:picMkLst>
            <pc:docMk/>
            <pc:sldMk cId="3425666316" sldId="1412"/>
            <ac:picMk id="25" creationId="{F2DB1A85-9EEC-3062-E31C-7FC437654583}"/>
          </ac:picMkLst>
        </pc:picChg>
        <pc:picChg chg="add del mod modCrop">
          <ac:chgData name="Zope Vedant" userId="d8a1c4c5-dd07-425c-ad2f-6288560414d0" providerId="ADAL" clId="{F78040B8-AE0F-4930-ADE1-A4E05E0E98DD}" dt="2023-07-23T12:43:37.358" v="679" actId="478"/>
          <ac:picMkLst>
            <pc:docMk/>
            <pc:sldMk cId="3425666316" sldId="1412"/>
            <ac:picMk id="27" creationId="{DC73E6E0-B08E-6568-9E26-D00E104812AE}"/>
          </ac:picMkLst>
        </pc:picChg>
        <pc:picChg chg="add del mod modCrop">
          <ac:chgData name="Zope Vedant" userId="d8a1c4c5-dd07-425c-ad2f-6288560414d0" providerId="ADAL" clId="{F78040B8-AE0F-4930-ADE1-A4E05E0E98DD}" dt="2023-07-23T12:45:15.406" v="695" actId="478"/>
          <ac:picMkLst>
            <pc:docMk/>
            <pc:sldMk cId="3425666316" sldId="1412"/>
            <ac:picMk id="29" creationId="{2CFF4006-A52A-D3E2-A203-DE0BC33926A9}"/>
          </ac:picMkLst>
        </pc:picChg>
        <pc:picChg chg="add del">
          <ac:chgData name="Zope Vedant" userId="d8a1c4c5-dd07-425c-ad2f-6288560414d0" providerId="ADAL" clId="{F78040B8-AE0F-4930-ADE1-A4E05E0E98DD}" dt="2023-07-23T12:45:21.281" v="697" actId="478"/>
          <ac:picMkLst>
            <pc:docMk/>
            <pc:sldMk cId="3425666316" sldId="1412"/>
            <ac:picMk id="31" creationId="{BFCFD8EF-8AB1-D5CB-7515-DEA7C7F655D2}"/>
          </ac:picMkLst>
        </pc:picChg>
        <pc:picChg chg="add mod">
          <ac:chgData name="Zope Vedant" userId="d8a1c4c5-dd07-425c-ad2f-6288560414d0" providerId="ADAL" clId="{F78040B8-AE0F-4930-ADE1-A4E05E0E98DD}" dt="2023-07-25T13:01:27.012" v="5557" actId="1037"/>
          <ac:picMkLst>
            <pc:docMk/>
            <pc:sldMk cId="3425666316" sldId="1412"/>
            <ac:picMk id="4098" creationId="{B490245F-1009-F189-61E1-65709A3CBA19}"/>
          </ac:picMkLst>
        </pc:picChg>
        <pc:cxnChg chg="add mod">
          <ac:chgData name="Zope Vedant" userId="d8a1c4c5-dd07-425c-ad2f-6288560414d0" providerId="ADAL" clId="{F78040B8-AE0F-4930-ADE1-A4E05E0E98DD}" dt="2023-07-23T18:08:14.454" v="3155" actId="1582"/>
          <ac:cxnSpMkLst>
            <pc:docMk/>
            <pc:sldMk cId="3425666316" sldId="1412"/>
            <ac:cxnSpMk id="5" creationId="{001CBAAF-21C0-EB87-DA4E-2C2945B2B83F}"/>
          </ac:cxnSpMkLst>
        </pc:cxnChg>
        <pc:cxnChg chg="add mod">
          <ac:chgData name="Zope Vedant" userId="d8a1c4c5-dd07-425c-ad2f-6288560414d0" providerId="ADAL" clId="{F78040B8-AE0F-4930-ADE1-A4E05E0E98DD}" dt="2023-07-23T18:08:14.454" v="3155" actId="1582"/>
          <ac:cxnSpMkLst>
            <pc:docMk/>
            <pc:sldMk cId="3425666316" sldId="1412"/>
            <ac:cxnSpMk id="15" creationId="{D7507B01-FC95-E9AB-6621-70ED0434B8C6}"/>
          </ac:cxnSpMkLst>
        </pc:cxnChg>
      </pc:sldChg>
      <pc:sldChg chg="modSp new del mod">
        <pc:chgData name="Zope Vedant" userId="d8a1c4c5-dd07-425c-ad2f-6288560414d0" providerId="ADAL" clId="{F78040B8-AE0F-4930-ADE1-A4E05E0E98DD}" dt="2023-07-23T14:45:28.682" v="1590" actId="47"/>
        <pc:sldMkLst>
          <pc:docMk/>
          <pc:sldMk cId="2078632747" sldId="1413"/>
        </pc:sldMkLst>
        <pc:spChg chg="mod">
          <ac:chgData name="Zope Vedant" userId="d8a1c4c5-dd07-425c-ad2f-6288560414d0" providerId="ADAL" clId="{F78040B8-AE0F-4930-ADE1-A4E05E0E98DD}" dt="2023-07-23T13:09:45.772" v="1177" actId="20577"/>
          <ac:spMkLst>
            <pc:docMk/>
            <pc:sldMk cId="2078632747" sldId="1413"/>
            <ac:spMk id="2" creationId="{B9724DD0-CEA9-20A7-CF91-10457DCD75F5}"/>
          </ac:spMkLst>
        </pc:spChg>
      </pc:sldChg>
      <pc:sldChg chg="addSp delSp modSp new mod modAnim">
        <pc:chgData name="Zope Vedant" userId="d8a1c4c5-dd07-425c-ad2f-6288560414d0" providerId="ADAL" clId="{F78040B8-AE0F-4930-ADE1-A4E05E0E98DD}" dt="2023-07-26T10:56:42.113" v="8614"/>
        <pc:sldMkLst>
          <pc:docMk/>
          <pc:sldMk cId="2581113998" sldId="1414"/>
        </pc:sldMkLst>
        <pc:spChg chg="del mod">
          <ac:chgData name="Zope Vedant" userId="d8a1c4c5-dd07-425c-ad2f-6288560414d0" providerId="ADAL" clId="{F78040B8-AE0F-4930-ADE1-A4E05E0E98DD}" dt="2023-07-23T14:29:53.492" v="1567" actId="478"/>
          <ac:spMkLst>
            <pc:docMk/>
            <pc:sldMk cId="2581113998" sldId="1414"/>
            <ac:spMk id="2" creationId="{F6D3DA24-C70C-BA64-FC8F-0065F35ABF1E}"/>
          </ac:spMkLst>
        </pc:spChg>
        <pc:spChg chg="mod">
          <ac:chgData name="Zope Vedant" userId="d8a1c4c5-dd07-425c-ad2f-6288560414d0" providerId="ADAL" clId="{F78040B8-AE0F-4930-ADE1-A4E05E0E98DD}" dt="2023-07-26T08:50:45.419" v="7866" actId="20577"/>
          <ac:spMkLst>
            <pc:docMk/>
            <pc:sldMk cId="2581113998" sldId="1414"/>
            <ac:spMk id="3" creationId="{C451125C-6ED8-7407-0AA0-1DF51255330E}"/>
          </ac:spMkLst>
        </pc:spChg>
        <pc:spChg chg="add del mod">
          <ac:chgData name="Zope Vedant" userId="d8a1c4c5-dd07-425c-ad2f-6288560414d0" providerId="ADAL" clId="{F78040B8-AE0F-4930-ADE1-A4E05E0E98DD}" dt="2023-07-23T14:30:06.273" v="1569" actId="478"/>
          <ac:spMkLst>
            <pc:docMk/>
            <pc:sldMk cId="2581113998" sldId="1414"/>
            <ac:spMk id="5" creationId="{1E3A6769-40F6-6AFC-15A2-4A0646D125F3}"/>
          </ac:spMkLst>
        </pc:spChg>
        <pc:spChg chg="add del mod">
          <ac:chgData name="Zope Vedant" userId="d8a1c4c5-dd07-425c-ad2f-6288560414d0" providerId="ADAL" clId="{F78040B8-AE0F-4930-ADE1-A4E05E0E98DD}" dt="2023-07-23T18:34:15.613" v="3419" actId="478"/>
          <ac:spMkLst>
            <pc:docMk/>
            <pc:sldMk cId="2581113998" sldId="1414"/>
            <ac:spMk id="10" creationId="{1E222A61-F7E9-312E-B0C6-3EA00309C14C}"/>
          </ac:spMkLst>
        </pc:spChg>
        <pc:spChg chg="add del mod">
          <ac:chgData name="Zope Vedant" userId="d8a1c4c5-dd07-425c-ad2f-6288560414d0" providerId="ADAL" clId="{F78040B8-AE0F-4930-ADE1-A4E05E0E98DD}" dt="2023-07-23T18:34:16.753" v="3420" actId="478"/>
          <ac:spMkLst>
            <pc:docMk/>
            <pc:sldMk cId="2581113998" sldId="1414"/>
            <ac:spMk id="11" creationId="{9619B376-BD1D-3B39-3143-DBC1F81A8596}"/>
          </ac:spMkLst>
        </pc:spChg>
        <pc:spChg chg="add del mod">
          <ac:chgData name="Zope Vedant" userId="d8a1c4c5-dd07-425c-ad2f-6288560414d0" providerId="ADAL" clId="{F78040B8-AE0F-4930-ADE1-A4E05E0E98DD}" dt="2023-07-23T18:34:18.207" v="3421" actId="478"/>
          <ac:spMkLst>
            <pc:docMk/>
            <pc:sldMk cId="2581113998" sldId="1414"/>
            <ac:spMk id="12" creationId="{620334C4-E3B1-2F37-2ACA-58A5A107455E}"/>
          </ac:spMkLst>
        </pc:spChg>
        <pc:spChg chg="add del mod">
          <ac:chgData name="Zope Vedant" userId="d8a1c4c5-dd07-425c-ad2f-6288560414d0" providerId="ADAL" clId="{F78040B8-AE0F-4930-ADE1-A4E05E0E98DD}" dt="2023-07-23T18:34:19.253" v="3422" actId="478"/>
          <ac:spMkLst>
            <pc:docMk/>
            <pc:sldMk cId="2581113998" sldId="1414"/>
            <ac:spMk id="13" creationId="{6FAC37DC-89D5-06C3-BDD3-C957E8CB3B2D}"/>
          </ac:spMkLst>
        </pc:spChg>
        <pc:spChg chg="add mod">
          <ac:chgData name="Zope Vedant" userId="d8a1c4c5-dd07-425c-ad2f-6288560414d0" providerId="ADAL" clId="{F78040B8-AE0F-4930-ADE1-A4E05E0E98DD}" dt="2023-07-24T16:30:30.735" v="5006" actId="14100"/>
          <ac:spMkLst>
            <pc:docMk/>
            <pc:sldMk cId="2581113998" sldId="1414"/>
            <ac:spMk id="17" creationId="{840AE1AB-55BC-A203-7A5B-8F182C4E7388}"/>
          </ac:spMkLst>
        </pc:spChg>
        <pc:spChg chg="add mod">
          <ac:chgData name="Zope Vedant" userId="d8a1c4c5-dd07-425c-ad2f-6288560414d0" providerId="ADAL" clId="{F78040B8-AE0F-4930-ADE1-A4E05E0E98DD}" dt="2023-07-24T16:31:07.511" v="5016" actId="1076"/>
          <ac:spMkLst>
            <pc:docMk/>
            <pc:sldMk cId="2581113998" sldId="1414"/>
            <ac:spMk id="19" creationId="{5E3EF321-25E9-C9A1-F12B-842D774042CD}"/>
          </ac:spMkLst>
        </pc:spChg>
        <pc:spChg chg="add mod">
          <ac:chgData name="Zope Vedant" userId="d8a1c4c5-dd07-425c-ad2f-6288560414d0" providerId="ADAL" clId="{F78040B8-AE0F-4930-ADE1-A4E05E0E98DD}" dt="2023-07-24T16:30:48.430" v="5013" actId="1076"/>
          <ac:spMkLst>
            <pc:docMk/>
            <pc:sldMk cId="2581113998" sldId="1414"/>
            <ac:spMk id="21" creationId="{0A53270D-9049-25E7-8EC0-0640FE4CA3ED}"/>
          </ac:spMkLst>
        </pc:spChg>
        <pc:spChg chg="add mod">
          <ac:chgData name="Zope Vedant" userId="d8a1c4c5-dd07-425c-ad2f-6288560414d0" providerId="ADAL" clId="{F78040B8-AE0F-4930-ADE1-A4E05E0E98DD}" dt="2023-07-24T16:30:53.166" v="5014" actId="1076"/>
          <ac:spMkLst>
            <pc:docMk/>
            <pc:sldMk cId="2581113998" sldId="1414"/>
            <ac:spMk id="23" creationId="{281C9B42-DF16-6970-1339-E44ABA4BF36A}"/>
          </ac:spMkLst>
        </pc:spChg>
        <pc:spChg chg="add mod">
          <ac:chgData name="Zope Vedant" userId="d8a1c4c5-dd07-425c-ad2f-6288560414d0" providerId="ADAL" clId="{F78040B8-AE0F-4930-ADE1-A4E05E0E98DD}" dt="2023-07-24T16:30:22.654" v="5004" actId="1076"/>
          <ac:spMkLst>
            <pc:docMk/>
            <pc:sldMk cId="2581113998" sldId="1414"/>
            <ac:spMk id="25" creationId="{67A80227-6C38-6E9C-4E11-019EB7E5B8DA}"/>
          </ac:spMkLst>
        </pc:spChg>
        <pc:spChg chg="add del mod">
          <ac:chgData name="Zope Vedant" userId="d8a1c4c5-dd07-425c-ad2f-6288560414d0" providerId="ADAL" clId="{F78040B8-AE0F-4930-ADE1-A4E05E0E98DD}" dt="2023-07-24T16:02:43.699" v="4810" actId="478"/>
          <ac:spMkLst>
            <pc:docMk/>
            <pc:sldMk cId="2581113998" sldId="1414"/>
            <ac:spMk id="26" creationId="{6752102E-E05C-9704-CB78-F7401BC6468E}"/>
          </ac:spMkLst>
        </pc:spChg>
        <pc:spChg chg="add del mod">
          <ac:chgData name="Zope Vedant" userId="d8a1c4c5-dd07-425c-ad2f-6288560414d0" providerId="ADAL" clId="{F78040B8-AE0F-4930-ADE1-A4E05E0E98DD}" dt="2023-07-24T16:00:46.796" v="4796" actId="478"/>
          <ac:spMkLst>
            <pc:docMk/>
            <pc:sldMk cId="2581113998" sldId="1414"/>
            <ac:spMk id="27" creationId="{D41543CB-FF0F-4107-AFF3-9DC233E6B64B}"/>
          </ac:spMkLst>
        </pc:spChg>
        <pc:spChg chg="add del mod">
          <ac:chgData name="Zope Vedant" userId="d8a1c4c5-dd07-425c-ad2f-6288560414d0" providerId="ADAL" clId="{F78040B8-AE0F-4930-ADE1-A4E05E0E98DD}" dt="2023-07-24T16:02:42.283" v="4809" actId="478"/>
          <ac:spMkLst>
            <pc:docMk/>
            <pc:sldMk cId="2581113998" sldId="1414"/>
            <ac:spMk id="28" creationId="{376F265F-2848-8256-E953-A35DD5A752E9}"/>
          </ac:spMkLst>
        </pc:spChg>
        <pc:spChg chg="add mod">
          <ac:chgData name="Zope Vedant" userId="d8a1c4c5-dd07-425c-ad2f-6288560414d0" providerId="ADAL" clId="{F78040B8-AE0F-4930-ADE1-A4E05E0E98DD}" dt="2023-07-24T16:31:30.631" v="5039" actId="20577"/>
          <ac:spMkLst>
            <pc:docMk/>
            <pc:sldMk cId="2581113998" sldId="1414"/>
            <ac:spMk id="30" creationId="{C6011110-68D3-85A9-3467-55523601B058}"/>
          </ac:spMkLst>
        </pc:spChg>
        <pc:spChg chg="add mod">
          <ac:chgData name="Zope Vedant" userId="d8a1c4c5-dd07-425c-ad2f-6288560414d0" providerId="ADAL" clId="{F78040B8-AE0F-4930-ADE1-A4E05E0E98DD}" dt="2023-07-24T16:30:01.431" v="4999" actId="1076"/>
          <ac:spMkLst>
            <pc:docMk/>
            <pc:sldMk cId="2581113998" sldId="1414"/>
            <ac:spMk id="32" creationId="{852B5464-4BA1-A4BB-93A4-816D1CC7D4F0}"/>
          </ac:spMkLst>
        </pc:spChg>
        <pc:spChg chg="add mod">
          <ac:chgData name="Zope Vedant" userId="d8a1c4c5-dd07-425c-ad2f-6288560414d0" providerId="ADAL" clId="{F78040B8-AE0F-4930-ADE1-A4E05E0E98DD}" dt="2023-07-24T16:31:11.630" v="5017" actId="1076"/>
          <ac:spMkLst>
            <pc:docMk/>
            <pc:sldMk cId="2581113998" sldId="1414"/>
            <ac:spMk id="34" creationId="{9E665D20-A800-715B-504F-0A37CC48FA69}"/>
          </ac:spMkLst>
        </pc:spChg>
        <pc:picChg chg="add mod">
          <ac:chgData name="Zope Vedant" userId="d8a1c4c5-dd07-425c-ad2f-6288560414d0" providerId="ADAL" clId="{F78040B8-AE0F-4930-ADE1-A4E05E0E98DD}" dt="2023-07-24T16:17:44.370" v="4894" actId="1076"/>
          <ac:picMkLst>
            <pc:docMk/>
            <pc:sldMk cId="2581113998" sldId="1414"/>
            <ac:picMk id="2052" creationId="{01404818-DEA5-214F-D10A-E9B2C01C9CE1}"/>
          </ac:picMkLst>
        </pc:picChg>
        <pc:picChg chg="add mod">
          <ac:chgData name="Zope Vedant" userId="d8a1c4c5-dd07-425c-ad2f-6288560414d0" providerId="ADAL" clId="{F78040B8-AE0F-4930-ADE1-A4E05E0E98DD}" dt="2023-07-24T16:21:22.603" v="4941" actId="1076"/>
          <ac:picMkLst>
            <pc:docMk/>
            <pc:sldMk cId="2581113998" sldId="1414"/>
            <ac:picMk id="2054" creationId="{E5C23358-1FCA-EF2C-26BF-B6E0D818FBA4}"/>
          </ac:picMkLst>
        </pc:picChg>
        <pc:cxnChg chg="add mod ord">
          <ac:chgData name="Zope Vedant" userId="d8a1c4c5-dd07-425c-ad2f-6288560414d0" providerId="ADAL" clId="{F78040B8-AE0F-4930-ADE1-A4E05E0E98DD}" dt="2023-07-23T18:34:28.417" v="3423" actId="1076"/>
          <ac:cxnSpMkLst>
            <pc:docMk/>
            <pc:sldMk cId="2581113998" sldId="1414"/>
            <ac:cxnSpMk id="7" creationId="{1F240C55-F22B-B67B-1DF6-1F316769CAF2}"/>
          </ac:cxnSpMkLst>
        </pc:cxnChg>
        <pc:cxnChg chg="add mod">
          <ac:chgData name="Zope Vedant" userId="d8a1c4c5-dd07-425c-ad2f-6288560414d0" providerId="ADAL" clId="{F78040B8-AE0F-4930-ADE1-A4E05E0E98DD}" dt="2023-07-23T18:34:53.546" v="3427" actId="1582"/>
          <ac:cxnSpMkLst>
            <pc:docMk/>
            <pc:sldMk cId="2581113998" sldId="1414"/>
            <ac:cxnSpMk id="15" creationId="{3FEB76F7-8EBF-096E-09E0-1B1825DEDC83}"/>
          </ac:cxnSpMkLst>
        </pc:cxnChg>
      </pc:sldChg>
      <pc:sldChg chg="addSp delSp modSp mod addAnim delAnim">
        <pc:chgData name="Zope Vedant" userId="d8a1c4c5-dd07-425c-ad2f-6288560414d0" providerId="ADAL" clId="{F78040B8-AE0F-4930-ADE1-A4E05E0E98DD}" dt="2023-07-27T12:55:56.757" v="8839" actId="1076"/>
        <pc:sldMkLst>
          <pc:docMk/>
          <pc:sldMk cId="3220036186" sldId="1415"/>
        </pc:sldMkLst>
        <pc:spChg chg="add del mod">
          <ac:chgData name="Zope Vedant" userId="d8a1c4c5-dd07-425c-ad2f-6288560414d0" providerId="ADAL" clId="{F78040B8-AE0F-4930-ADE1-A4E05E0E98DD}" dt="2023-07-26T11:33:23.249" v="8694"/>
          <ac:spMkLst>
            <pc:docMk/>
            <pc:sldMk cId="3220036186" sldId="1415"/>
            <ac:spMk id="2" creationId="{726C50BE-C36C-7069-8C96-BC55B4A4EDC1}"/>
          </ac:spMkLst>
        </pc:spChg>
        <pc:spChg chg="del">
          <ac:chgData name="Zope Vedant" userId="d8a1c4c5-dd07-425c-ad2f-6288560414d0" providerId="ADAL" clId="{F78040B8-AE0F-4930-ADE1-A4E05E0E98DD}" dt="2023-07-26T07:13:55.688" v="6893" actId="478"/>
          <ac:spMkLst>
            <pc:docMk/>
            <pc:sldMk cId="3220036186" sldId="1415"/>
            <ac:spMk id="2" creationId="{A53F74CF-01A1-B4DA-EF58-54D29E43A846}"/>
          </ac:spMkLst>
        </pc:spChg>
        <pc:spChg chg="mod">
          <ac:chgData name="Zope Vedant" userId="d8a1c4c5-dd07-425c-ad2f-6288560414d0" providerId="ADAL" clId="{F78040B8-AE0F-4930-ADE1-A4E05E0E98DD}" dt="2023-07-26T07:54:30.372" v="7090" actId="20577"/>
          <ac:spMkLst>
            <pc:docMk/>
            <pc:sldMk cId="3220036186" sldId="1415"/>
            <ac:spMk id="3" creationId="{183C1BC2-892D-F35E-22EB-2713538B8BFE}"/>
          </ac:spMkLst>
        </pc:spChg>
        <pc:spChg chg="add del">
          <ac:chgData name="Zope Vedant" userId="d8a1c4c5-dd07-425c-ad2f-6288560414d0" providerId="ADAL" clId="{F78040B8-AE0F-4930-ADE1-A4E05E0E98DD}" dt="2023-07-26T11:33:23.249" v="8692" actId="478"/>
          <ac:spMkLst>
            <pc:docMk/>
            <pc:sldMk cId="3220036186" sldId="1415"/>
            <ac:spMk id="6" creationId="{2133C508-8612-BF76-9BD6-5008652F31B6}"/>
          </ac:spMkLst>
        </pc:spChg>
        <pc:graphicFrameChg chg="add">
          <ac:chgData name="Zope Vedant" userId="d8a1c4c5-dd07-425c-ad2f-6288560414d0" providerId="ADAL" clId="{F78040B8-AE0F-4930-ADE1-A4E05E0E98DD}" dt="2023-07-26T11:32:12.106" v="8679" actId="3680"/>
          <ac:graphicFrameMkLst>
            <pc:docMk/>
            <pc:sldMk cId="3220036186" sldId="1415"/>
            <ac:graphicFrameMk id="2" creationId="{CCF6F19D-DE92-EF60-5BFF-2E142B28A76A}"/>
          </ac:graphicFrameMkLst>
        </pc:graphicFrameChg>
        <pc:graphicFrameChg chg="del mod modGraphic">
          <ac:chgData name="Zope Vedant" userId="d8a1c4c5-dd07-425c-ad2f-6288560414d0" providerId="ADAL" clId="{F78040B8-AE0F-4930-ADE1-A4E05E0E98DD}" dt="2023-07-26T11:35:28.009" v="8811" actId="478"/>
          <ac:graphicFrameMkLst>
            <pc:docMk/>
            <pc:sldMk cId="3220036186" sldId="1415"/>
            <ac:graphicFrameMk id="4" creationId="{337D2765-B3F9-2093-5F37-F04F7EB3FF5F}"/>
          </ac:graphicFrameMkLst>
        </pc:graphicFrameChg>
        <pc:graphicFrameChg chg="mod modGraphic">
          <ac:chgData name="Zope Vedant" userId="d8a1c4c5-dd07-425c-ad2f-6288560414d0" providerId="ADAL" clId="{F78040B8-AE0F-4930-ADE1-A4E05E0E98DD}" dt="2023-07-27T12:55:56.757" v="8839" actId="1076"/>
          <ac:graphicFrameMkLst>
            <pc:docMk/>
            <pc:sldMk cId="3220036186" sldId="1415"/>
            <ac:graphicFrameMk id="11" creationId="{8527DF4D-ED54-3B75-F498-0413E4207386}"/>
          </ac:graphicFrameMkLst>
        </pc:graphicFrameChg>
        <pc:picChg chg="add del mod">
          <ac:chgData name="Zope Vedant" userId="d8a1c4c5-dd07-425c-ad2f-6288560414d0" providerId="ADAL" clId="{F78040B8-AE0F-4930-ADE1-A4E05E0E98DD}" dt="2023-07-27T11:51:07.805" v="8814" actId="478"/>
          <ac:picMkLst>
            <pc:docMk/>
            <pc:sldMk cId="3220036186" sldId="1415"/>
            <ac:picMk id="5" creationId="{919EF454-CC98-19CC-02ED-A36B6DD7D52A}"/>
          </ac:picMkLst>
        </pc:picChg>
        <pc:picChg chg="add del mod">
          <ac:chgData name="Zope Vedant" userId="d8a1c4c5-dd07-425c-ad2f-6288560414d0" providerId="ADAL" clId="{F78040B8-AE0F-4930-ADE1-A4E05E0E98DD}" dt="2023-07-27T12:54:34.598" v="8819" actId="478"/>
          <ac:picMkLst>
            <pc:docMk/>
            <pc:sldMk cId="3220036186" sldId="1415"/>
            <ac:picMk id="7" creationId="{CC59BC93-300C-EDD8-2C91-6DE4613BE8FE}"/>
          </ac:picMkLst>
        </pc:picChg>
        <pc:picChg chg="add mod">
          <ac:chgData name="Zope Vedant" userId="d8a1c4c5-dd07-425c-ad2f-6288560414d0" providerId="ADAL" clId="{F78040B8-AE0F-4930-ADE1-A4E05E0E98DD}" dt="2023-07-27T11:51:19.628" v="8818" actId="1076"/>
          <ac:picMkLst>
            <pc:docMk/>
            <pc:sldMk cId="3220036186" sldId="1415"/>
            <ac:picMk id="2050" creationId="{E7D2538F-BF9F-CFF4-F4D5-96ECFFA34E11}"/>
          </ac:picMkLst>
        </pc:picChg>
        <pc:picChg chg="add mod">
          <ac:chgData name="Zope Vedant" userId="d8a1c4c5-dd07-425c-ad2f-6288560414d0" providerId="ADAL" clId="{F78040B8-AE0F-4930-ADE1-A4E05E0E98DD}" dt="2023-07-27T12:55:28.749" v="8833" actId="1076"/>
          <ac:picMkLst>
            <pc:docMk/>
            <pc:sldMk cId="3220036186" sldId="1415"/>
            <ac:picMk id="2052" creationId="{92C07E40-9635-5621-C5E6-52FB585995ED}"/>
          </ac:picMkLst>
        </pc:picChg>
        <pc:picChg chg="add del mod">
          <ac:chgData name="Zope Vedant" userId="d8a1c4c5-dd07-425c-ad2f-6288560414d0" providerId="ADAL" clId="{F78040B8-AE0F-4930-ADE1-A4E05E0E98DD}" dt="2023-07-26T07:36:56.206" v="6926" actId="478"/>
          <ac:picMkLst>
            <pc:docMk/>
            <pc:sldMk cId="3220036186" sldId="1415"/>
            <ac:picMk id="6146" creationId="{F5198D4E-746B-D9BA-F729-38FEE8F12674}"/>
          </ac:picMkLst>
        </pc:picChg>
        <pc:picChg chg="add mod">
          <ac:chgData name="Zope Vedant" userId="d8a1c4c5-dd07-425c-ad2f-6288560414d0" providerId="ADAL" clId="{F78040B8-AE0F-4930-ADE1-A4E05E0E98DD}" dt="2023-07-26T07:14:51.637" v="6900" actId="1076"/>
          <ac:picMkLst>
            <pc:docMk/>
            <pc:sldMk cId="3220036186" sldId="1415"/>
            <ac:picMk id="6148" creationId="{A5DEB6D4-910E-E9C1-4394-5AD3A2BEC246}"/>
          </ac:picMkLst>
        </pc:picChg>
        <pc:picChg chg="add mod">
          <ac:chgData name="Zope Vedant" userId="d8a1c4c5-dd07-425c-ad2f-6288560414d0" providerId="ADAL" clId="{F78040B8-AE0F-4930-ADE1-A4E05E0E98DD}" dt="2023-07-26T07:46:37.409" v="7001" actId="1076"/>
          <ac:picMkLst>
            <pc:docMk/>
            <pc:sldMk cId="3220036186" sldId="1415"/>
            <ac:picMk id="6150" creationId="{0421456C-4938-3956-48DB-0ED032EA9E65}"/>
          </ac:picMkLst>
        </pc:picChg>
        <pc:picChg chg="add mod">
          <ac:chgData name="Zope Vedant" userId="d8a1c4c5-dd07-425c-ad2f-6288560414d0" providerId="ADAL" clId="{F78040B8-AE0F-4930-ADE1-A4E05E0E98DD}" dt="2023-07-26T07:43:27.492" v="6967" actId="1076"/>
          <ac:picMkLst>
            <pc:docMk/>
            <pc:sldMk cId="3220036186" sldId="1415"/>
            <ac:picMk id="6152" creationId="{6ADD24E3-19C0-E798-D6E4-68F3FBB1CD96}"/>
          </ac:picMkLst>
        </pc:picChg>
        <pc:picChg chg="add mod">
          <ac:chgData name="Zope Vedant" userId="d8a1c4c5-dd07-425c-ad2f-6288560414d0" providerId="ADAL" clId="{F78040B8-AE0F-4930-ADE1-A4E05E0E98DD}" dt="2023-07-26T07:43:32.926" v="6969" actId="1076"/>
          <ac:picMkLst>
            <pc:docMk/>
            <pc:sldMk cId="3220036186" sldId="1415"/>
            <ac:picMk id="6154" creationId="{BF9423E4-543C-A662-CE2B-FDEA8F5823E8}"/>
          </ac:picMkLst>
        </pc:picChg>
        <pc:cxnChg chg="add mod">
          <ac:chgData name="Zope Vedant" userId="d8a1c4c5-dd07-425c-ad2f-6288560414d0" providerId="ADAL" clId="{F78040B8-AE0F-4930-ADE1-A4E05E0E98DD}" dt="2023-07-26T07:43:59.301" v="6986" actId="1038"/>
          <ac:cxnSpMkLst>
            <pc:docMk/>
            <pc:sldMk cId="3220036186" sldId="1415"/>
            <ac:cxnSpMk id="8" creationId="{CB0F582C-041B-BC63-DB93-73E38798D576}"/>
          </ac:cxnSpMkLst>
        </pc:cxnChg>
        <pc:cxnChg chg="add mod">
          <ac:chgData name="Zope Vedant" userId="d8a1c4c5-dd07-425c-ad2f-6288560414d0" providerId="ADAL" clId="{F78040B8-AE0F-4930-ADE1-A4E05E0E98DD}" dt="2023-07-26T07:44:03.891" v="6987" actId="1076"/>
          <ac:cxnSpMkLst>
            <pc:docMk/>
            <pc:sldMk cId="3220036186" sldId="1415"/>
            <ac:cxnSpMk id="9" creationId="{402DD092-4D14-7D67-8D00-5213E80F1A9C}"/>
          </ac:cxnSpMkLst>
        </pc:cxnChg>
        <pc:cxnChg chg="add mod">
          <ac:chgData name="Zope Vedant" userId="d8a1c4c5-dd07-425c-ad2f-6288560414d0" providerId="ADAL" clId="{F78040B8-AE0F-4930-ADE1-A4E05E0E98DD}" dt="2023-07-26T07:44:14.005" v="6993" actId="1035"/>
          <ac:cxnSpMkLst>
            <pc:docMk/>
            <pc:sldMk cId="3220036186" sldId="1415"/>
            <ac:cxnSpMk id="10" creationId="{75F19EE4-DAC7-69A9-A3AE-5177ECC83609}"/>
          </ac:cxnSpMkLst>
        </pc:cxnChg>
      </pc:sldChg>
      <pc:sldChg chg="addSp delSp modSp mod modAnim">
        <pc:chgData name="Zope Vedant" userId="d8a1c4c5-dd07-425c-ad2f-6288560414d0" providerId="ADAL" clId="{F78040B8-AE0F-4930-ADE1-A4E05E0E98DD}" dt="2023-07-26T10:45:57.583" v="8094"/>
        <pc:sldMkLst>
          <pc:docMk/>
          <pc:sldMk cId="2773656381" sldId="1417"/>
        </pc:sldMkLst>
        <pc:spChg chg="del mod">
          <ac:chgData name="Zope Vedant" userId="d8a1c4c5-dd07-425c-ad2f-6288560414d0" providerId="ADAL" clId="{F78040B8-AE0F-4930-ADE1-A4E05E0E98DD}" dt="2023-07-24T13:34:48.037" v="4520" actId="478"/>
          <ac:spMkLst>
            <pc:docMk/>
            <pc:sldMk cId="2773656381" sldId="1417"/>
            <ac:spMk id="7" creationId="{71D04B95-F8C3-27BD-5AD4-ABB49D6B88F2}"/>
          </ac:spMkLst>
        </pc:spChg>
        <pc:spChg chg="add mod">
          <ac:chgData name="Zope Vedant" userId="d8a1c4c5-dd07-425c-ad2f-6288560414d0" providerId="ADAL" clId="{F78040B8-AE0F-4930-ADE1-A4E05E0E98DD}" dt="2023-07-24T13:22:45.732" v="4211" actId="2711"/>
          <ac:spMkLst>
            <pc:docMk/>
            <pc:sldMk cId="2773656381" sldId="1417"/>
            <ac:spMk id="21" creationId="{7CAE7AFD-1205-309F-E5D0-2D787E738169}"/>
          </ac:spMkLst>
        </pc:spChg>
        <pc:spChg chg="add mod">
          <ac:chgData name="Zope Vedant" userId="d8a1c4c5-dd07-425c-ad2f-6288560414d0" providerId="ADAL" clId="{F78040B8-AE0F-4930-ADE1-A4E05E0E98DD}" dt="2023-07-24T13:22:49.080" v="4212" actId="2711"/>
          <ac:spMkLst>
            <pc:docMk/>
            <pc:sldMk cId="2773656381" sldId="1417"/>
            <ac:spMk id="22" creationId="{7308DDC1-54C9-8391-F3D8-E238F9669175}"/>
          </ac:spMkLst>
        </pc:spChg>
        <pc:spChg chg="add mod">
          <ac:chgData name="Zope Vedant" userId="d8a1c4c5-dd07-425c-ad2f-6288560414d0" providerId="ADAL" clId="{F78040B8-AE0F-4930-ADE1-A4E05E0E98DD}" dt="2023-07-24T13:22:53.222" v="4213" actId="2711"/>
          <ac:spMkLst>
            <pc:docMk/>
            <pc:sldMk cId="2773656381" sldId="1417"/>
            <ac:spMk id="23" creationId="{8D991E1E-F5A3-0059-F507-4B3BAA4914CB}"/>
          </ac:spMkLst>
        </pc:spChg>
        <pc:graphicFrameChg chg="add del mod modGraphic">
          <ac:chgData name="Zope Vedant" userId="d8a1c4c5-dd07-425c-ad2f-6288560414d0" providerId="ADAL" clId="{F78040B8-AE0F-4930-ADE1-A4E05E0E98DD}" dt="2023-07-24T13:26:00.328" v="4281" actId="478"/>
          <ac:graphicFrameMkLst>
            <pc:docMk/>
            <pc:sldMk cId="2773656381" sldId="1417"/>
            <ac:graphicFrameMk id="24" creationId="{E5796E10-7126-3F10-9AE0-6D44D620004F}"/>
          </ac:graphicFrameMkLst>
        </pc:graphicFrameChg>
        <pc:graphicFrameChg chg="add mod modGraphic">
          <ac:chgData name="Zope Vedant" userId="d8a1c4c5-dd07-425c-ad2f-6288560414d0" providerId="ADAL" clId="{F78040B8-AE0F-4930-ADE1-A4E05E0E98DD}" dt="2023-07-25T13:38:48.543" v="6082" actId="14861"/>
          <ac:graphicFrameMkLst>
            <pc:docMk/>
            <pc:sldMk cId="2773656381" sldId="1417"/>
            <ac:graphicFrameMk id="25" creationId="{AB9D2944-8449-D41B-7651-EAA71ADE9B76}"/>
          </ac:graphicFrameMkLst>
        </pc:graphicFrameChg>
        <pc:picChg chg="mod">
          <ac:chgData name="Zope Vedant" userId="d8a1c4c5-dd07-425c-ad2f-6288560414d0" providerId="ADAL" clId="{F78040B8-AE0F-4930-ADE1-A4E05E0E98DD}" dt="2023-07-24T13:34:58.403" v="4524" actId="1038"/>
          <ac:picMkLst>
            <pc:docMk/>
            <pc:sldMk cId="2773656381" sldId="1417"/>
            <ac:picMk id="8" creationId="{D7BBE377-2D15-5913-4910-E03814341080}"/>
          </ac:picMkLst>
        </pc:picChg>
        <pc:picChg chg="mod">
          <ac:chgData name="Zope Vedant" userId="d8a1c4c5-dd07-425c-ad2f-6288560414d0" providerId="ADAL" clId="{F78040B8-AE0F-4930-ADE1-A4E05E0E98DD}" dt="2023-07-24T13:34:58.403" v="4524" actId="1038"/>
          <ac:picMkLst>
            <pc:docMk/>
            <pc:sldMk cId="2773656381" sldId="1417"/>
            <ac:picMk id="9" creationId="{6FD6517C-E72A-EB7F-2FA6-B911F1E0F3C1}"/>
          </ac:picMkLst>
        </pc:picChg>
        <pc:picChg chg="mod">
          <ac:chgData name="Zope Vedant" userId="d8a1c4c5-dd07-425c-ad2f-6288560414d0" providerId="ADAL" clId="{F78040B8-AE0F-4930-ADE1-A4E05E0E98DD}" dt="2023-07-24T13:34:58.403" v="4524" actId="1038"/>
          <ac:picMkLst>
            <pc:docMk/>
            <pc:sldMk cId="2773656381" sldId="1417"/>
            <ac:picMk id="10" creationId="{0F18F6ED-F81A-B3C3-EB90-6B4E30673D00}"/>
          </ac:picMkLst>
        </pc:picChg>
        <pc:cxnChg chg="add mod">
          <ac:chgData name="Zope Vedant" userId="d8a1c4c5-dd07-425c-ad2f-6288560414d0" providerId="ADAL" clId="{F78040B8-AE0F-4930-ADE1-A4E05E0E98DD}" dt="2023-07-24T13:34:58.403" v="4524" actId="1038"/>
          <ac:cxnSpMkLst>
            <pc:docMk/>
            <pc:sldMk cId="2773656381" sldId="1417"/>
            <ac:cxnSpMk id="12" creationId="{F1355690-1132-2F7B-7D5F-112352BB34EF}"/>
          </ac:cxnSpMkLst>
        </pc:cxnChg>
        <pc:cxnChg chg="add mod">
          <ac:chgData name="Zope Vedant" userId="d8a1c4c5-dd07-425c-ad2f-6288560414d0" providerId="ADAL" clId="{F78040B8-AE0F-4930-ADE1-A4E05E0E98DD}" dt="2023-07-24T13:34:58.403" v="4524" actId="1038"/>
          <ac:cxnSpMkLst>
            <pc:docMk/>
            <pc:sldMk cId="2773656381" sldId="1417"/>
            <ac:cxnSpMk id="14" creationId="{4A0A5B34-EA7A-6DEA-EEC3-84664A364036}"/>
          </ac:cxnSpMkLst>
        </pc:cxnChg>
        <pc:cxnChg chg="add mod">
          <ac:chgData name="Zope Vedant" userId="d8a1c4c5-dd07-425c-ad2f-6288560414d0" providerId="ADAL" clId="{F78040B8-AE0F-4930-ADE1-A4E05E0E98DD}" dt="2023-07-24T13:21:51.250" v="4190" actId="1582"/>
          <ac:cxnSpMkLst>
            <pc:docMk/>
            <pc:sldMk cId="2773656381" sldId="1417"/>
            <ac:cxnSpMk id="16" creationId="{E718E8CD-F3F4-F102-87EB-5BD89B604189}"/>
          </ac:cxnSpMkLst>
        </pc:cxnChg>
      </pc:sldChg>
      <pc:sldChg chg="addSp modSp mod modAnim">
        <pc:chgData name="Zope Vedant" userId="d8a1c4c5-dd07-425c-ad2f-6288560414d0" providerId="ADAL" clId="{F78040B8-AE0F-4930-ADE1-A4E05E0E98DD}" dt="2023-07-26T10:49:19.254" v="8139"/>
        <pc:sldMkLst>
          <pc:docMk/>
          <pc:sldMk cId="2559271268" sldId="1418"/>
        </pc:sldMkLst>
        <pc:picChg chg="mod">
          <ac:chgData name="Zope Vedant" userId="d8a1c4c5-dd07-425c-ad2f-6288560414d0" providerId="ADAL" clId="{F78040B8-AE0F-4930-ADE1-A4E05E0E98DD}" dt="2023-07-26T08:01:03.214" v="7165" actId="14100"/>
          <ac:picMkLst>
            <pc:docMk/>
            <pc:sldMk cId="2559271268" sldId="1418"/>
            <ac:picMk id="11" creationId="{CC645601-86FD-4C4D-9184-C236711E9A8B}"/>
          </ac:picMkLst>
        </pc:picChg>
        <pc:picChg chg="mod">
          <ac:chgData name="Zope Vedant" userId="d8a1c4c5-dd07-425c-ad2f-6288560414d0" providerId="ADAL" clId="{F78040B8-AE0F-4930-ADE1-A4E05E0E98DD}" dt="2023-07-26T08:01:16.529" v="7166" actId="14100"/>
          <ac:picMkLst>
            <pc:docMk/>
            <pc:sldMk cId="2559271268" sldId="1418"/>
            <ac:picMk id="12" creationId="{3168BCBB-0732-8060-3954-408DDBA47D8B}"/>
          </ac:picMkLst>
        </pc:picChg>
        <pc:picChg chg="mod">
          <ac:chgData name="Zope Vedant" userId="d8a1c4c5-dd07-425c-ad2f-6288560414d0" providerId="ADAL" clId="{F78040B8-AE0F-4930-ADE1-A4E05E0E98DD}" dt="2023-07-26T08:01:19.514" v="7169" actId="1035"/>
          <ac:picMkLst>
            <pc:docMk/>
            <pc:sldMk cId="2559271268" sldId="1418"/>
            <ac:picMk id="13" creationId="{BDF2CC42-8C5C-A838-38B8-C516906F3C12}"/>
          </ac:picMkLst>
        </pc:picChg>
        <pc:picChg chg="mod">
          <ac:chgData name="Zope Vedant" userId="d8a1c4c5-dd07-425c-ad2f-6288560414d0" providerId="ADAL" clId="{F78040B8-AE0F-4930-ADE1-A4E05E0E98DD}" dt="2023-07-25T12:36:19.037" v="5511" actId="1035"/>
          <ac:picMkLst>
            <pc:docMk/>
            <pc:sldMk cId="2559271268" sldId="1418"/>
            <ac:picMk id="14" creationId="{621655A4-63D1-BF49-735C-42A3C07234BD}"/>
          </ac:picMkLst>
        </pc:picChg>
        <pc:picChg chg="mod">
          <ac:chgData name="Zope Vedant" userId="d8a1c4c5-dd07-425c-ad2f-6288560414d0" providerId="ADAL" clId="{F78040B8-AE0F-4930-ADE1-A4E05E0E98DD}" dt="2023-07-26T08:01:29.381" v="7174" actId="1035"/>
          <ac:picMkLst>
            <pc:docMk/>
            <pc:sldMk cId="2559271268" sldId="1418"/>
            <ac:picMk id="17" creationId="{740853F3-3130-6CCA-74E5-2F5698251880}"/>
          </ac:picMkLst>
        </pc:picChg>
        <pc:cxnChg chg="add mod">
          <ac:chgData name="Zope Vedant" userId="d8a1c4c5-dd07-425c-ad2f-6288560414d0" providerId="ADAL" clId="{F78040B8-AE0F-4930-ADE1-A4E05E0E98DD}" dt="2023-07-25T12:37:19.256" v="5520" actId="14100"/>
          <ac:cxnSpMkLst>
            <pc:docMk/>
            <pc:sldMk cId="2559271268" sldId="1418"/>
            <ac:cxnSpMk id="19" creationId="{806A460A-9FC4-8B31-05EB-8D305810AE0B}"/>
          </ac:cxnSpMkLst>
        </pc:cxnChg>
        <pc:cxnChg chg="add mod">
          <ac:chgData name="Zope Vedant" userId="d8a1c4c5-dd07-425c-ad2f-6288560414d0" providerId="ADAL" clId="{F78040B8-AE0F-4930-ADE1-A4E05E0E98DD}" dt="2023-07-25T12:37:04.623" v="5518" actId="1076"/>
          <ac:cxnSpMkLst>
            <pc:docMk/>
            <pc:sldMk cId="2559271268" sldId="1418"/>
            <ac:cxnSpMk id="21" creationId="{F77B4622-86CA-4C35-3F99-187A4D42A71B}"/>
          </ac:cxnSpMkLst>
        </pc:cxnChg>
        <pc:cxnChg chg="add mod">
          <ac:chgData name="Zope Vedant" userId="d8a1c4c5-dd07-425c-ad2f-6288560414d0" providerId="ADAL" clId="{F78040B8-AE0F-4930-ADE1-A4E05E0E98DD}" dt="2023-07-25T12:37:08.607" v="5519" actId="1076"/>
          <ac:cxnSpMkLst>
            <pc:docMk/>
            <pc:sldMk cId="2559271268" sldId="1418"/>
            <ac:cxnSpMk id="22" creationId="{32997F2E-A8F5-470A-59B8-E4F1D2EDBC6D}"/>
          </ac:cxnSpMkLst>
        </pc:cxnChg>
      </pc:sldChg>
      <pc:sldChg chg="addSp delSp modSp new mod modAnim">
        <pc:chgData name="Zope Vedant" userId="d8a1c4c5-dd07-425c-ad2f-6288560414d0" providerId="ADAL" clId="{F78040B8-AE0F-4930-ADE1-A4E05E0E98DD}" dt="2023-07-26T10:59:08.593" v="8661" actId="1035"/>
        <pc:sldMkLst>
          <pc:docMk/>
          <pc:sldMk cId="3080514410" sldId="1419"/>
        </pc:sldMkLst>
        <pc:spChg chg="add mod">
          <ac:chgData name="Zope Vedant" userId="d8a1c4c5-dd07-425c-ad2f-6288560414d0" providerId="ADAL" clId="{F78040B8-AE0F-4930-ADE1-A4E05E0E98DD}" dt="2023-07-26T08:40:56.840" v="7590" actId="1036"/>
          <ac:spMkLst>
            <pc:docMk/>
            <pc:sldMk cId="3080514410" sldId="1419"/>
            <ac:spMk id="5" creationId="{3AEF7DA6-0663-77B2-130D-D166DAEE1542}"/>
          </ac:spMkLst>
        </pc:spChg>
        <pc:spChg chg="add mod">
          <ac:chgData name="Zope Vedant" userId="d8a1c4c5-dd07-425c-ad2f-6288560414d0" providerId="ADAL" clId="{F78040B8-AE0F-4930-ADE1-A4E05E0E98DD}" dt="2023-07-26T08:42:03.595" v="7702" actId="1036"/>
          <ac:spMkLst>
            <pc:docMk/>
            <pc:sldMk cId="3080514410" sldId="1419"/>
            <ac:spMk id="7" creationId="{3D9DFF4F-34B7-85CD-237A-FDB47C8B8BDB}"/>
          </ac:spMkLst>
        </pc:spChg>
        <pc:spChg chg="add mod">
          <ac:chgData name="Zope Vedant" userId="d8a1c4c5-dd07-425c-ad2f-6288560414d0" providerId="ADAL" clId="{F78040B8-AE0F-4930-ADE1-A4E05E0E98DD}" dt="2023-07-26T08:41:03.433" v="7605" actId="1036"/>
          <ac:spMkLst>
            <pc:docMk/>
            <pc:sldMk cId="3080514410" sldId="1419"/>
            <ac:spMk id="9" creationId="{15D8D1F8-0F3C-5CB1-C7AE-80B346B4C4D2}"/>
          </ac:spMkLst>
        </pc:spChg>
        <pc:spChg chg="add mod">
          <ac:chgData name="Zope Vedant" userId="d8a1c4c5-dd07-425c-ad2f-6288560414d0" providerId="ADAL" clId="{F78040B8-AE0F-4930-ADE1-A4E05E0E98DD}" dt="2023-07-26T10:59:08.593" v="8661" actId="1035"/>
          <ac:spMkLst>
            <pc:docMk/>
            <pc:sldMk cId="3080514410" sldId="1419"/>
            <ac:spMk id="11" creationId="{E0250B75-02BE-F115-1728-0D3BC66E5F69}"/>
          </ac:spMkLst>
        </pc:spChg>
        <pc:spChg chg="add mod ord">
          <ac:chgData name="Zope Vedant" userId="d8a1c4c5-dd07-425c-ad2f-6288560414d0" providerId="ADAL" clId="{F78040B8-AE0F-4930-ADE1-A4E05E0E98DD}" dt="2023-07-26T08:42:13.090" v="7725" actId="1036"/>
          <ac:spMkLst>
            <pc:docMk/>
            <pc:sldMk cId="3080514410" sldId="1419"/>
            <ac:spMk id="13" creationId="{206ABE03-840B-6AA7-ABC2-BD047093A5F7}"/>
          </ac:spMkLst>
        </pc:spChg>
        <pc:spChg chg="add mod">
          <ac:chgData name="Zope Vedant" userId="d8a1c4c5-dd07-425c-ad2f-6288560414d0" providerId="ADAL" clId="{F78040B8-AE0F-4930-ADE1-A4E05E0E98DD}" dt="2023-07-26T10:59:08.593" v="8661" actId="1035"/>
          <ac:spMkLst>
            <pc:docMk/>
            <pc:sldMk cId="3080514410" sldId="1419"/>
            <ac:spMk id="19" creationId="{369C1451-F121-09BA-A900-0287D7353CB1}"/>
          </ac:spMkLst>
        </pc:spChg>
        <pc:spChg chg="add mod">
          <ac:chgData name="Zope Vedant" userId="d8a1c4c5-dd07-425c-ad2f-6288560414d0" providerId="ADAL" clId="{F78040B8-AE0F-4930-ADE1-A4E05E0E98DD}" dt="2023-07-26T10:58:47.680" v="8637" actId="1076"/>
          <ac:spMkLst>
            <pc:docMk/>
            <pc:sldMk cId="3080514410" sldId="1419"/>
            <ac:spMk id="21" creationId="{45F3B477-12D1-9CEA-D3B2-BE3D64297AA4}"/>
          </ac:spMkLst>
        </pc:spChg>
        <pc:spChg chg="add del mod">
          <ac:chgData name="Zope Vedant" userId="d8a1c4c5-dd07-425c-ad2f-6288560414d0" providerId="ADAL" clId="{F78040B8-AE0F-4930-ADE1-A4E05E0E98DD}" dt="2023-07-25T14:38:13.849" v="6877"/>
          <ac:spMkLst>
            <pc:docMk/>
            <pc:sldMk cId="3080514410" sldId="1419"/>
            <ac:spMk id="23" creationId="{94C86A0C-243C-261E-6672-E58112B473EB}"/>
          </ac:spMkLst>
        </pc:spChg>
        <pc:spChg chg="add del mod">
          <ac:chgData name="Zope Vedant" userId="d8a1c4c5-dd07-425c-ad2f-6288560414d0" providerId="ADAL" clId="{F78040B8-AE0F-4930-ADE1-A4E05E0E98DD}" dt="2023-07-25T14:38:22.548" v="6880"/>
          <ac:spMkLst>
            <pc:docMk/>
            <pc:sldMk cId="3080514410" sldId="1419"/>
            <ac:spMk id="25" creationId="{DE12EE50-F4FE-0A11-708E-D03B55F210BC}"/>
          </ac:spMkLst>
        </pc:spChg>
        <pc:spChg chg="add mod">
          <ac:chgData name="Zope Vedant" userId="d8a1c4c5-dd07-425c-ad2f-6288560414d0" providerId="ADAL" clId="{F78040B8-AE0F-4930-ADE1-A4E05E0E98DD}" dt="2023-07-26T10:58:53.446" v="8638" actId="1076"/>
          <ac:spMkLst>
            <pc:docMk/>
            <pc:sldMk cId="3080514410" sldId="1419"/>
            <ac:spMk id="27" creationId="{5D8CE545-5509-E825-E7BE-787491BBA1C0}"/>
          </ac:spMkLst>
        </pc:spChg>
        <pc:spChg chg="add mod">
          <ac:chgData name="Zope Vedant" userId="d8a1c4c5-dd07-425c-ad2f-6288560414d0" providerId="ADAL" clId="{F78040B8-AE0F-4930-ADE1-A4E05E0E98DD}" dt="2023-07-26T10:40:25.864" v="8050" actId="1076"/>
          <ac:spMkLst>
            <pc:docMk/>
            <pc:sldMk cId="3080514410" sldId="1419"/>
            <ac:spMk id="29" creationId="{DD61AAE3-8269-545E-FB46-413DB696C831}"/>
          </ac:spMkLst>
        </pc:spChg>
        <pc:graphicFrameChg chg="add mod modGraphic">
          <ac:chgData name="Zope Vedant" userId="d8a1c4c5-dd07-425c-ad2f-6288560414d0" providerId="ADAL" clId="{F78040B8-AE0F-4930-ADE1-A4E05E0E98DD}" dt="2023-07-26T10:33:55.091" v="8032" actId="20577"/>
          <ac:graphicFrameMkLst>
            <pc:docMk/>
            <pc:sldMk cId="3080514410" sldId="1419"/>
            <ac:graphicFrameMk id="3" creationId="{F578BF38-A5AC-0D0C-22CF-03C67EE87BAD}"/>
          </ac:graphicFrameMkLst>
        </pc:graphicFrameChg>
        <pc:picChg chg="add mod">
          <ac:chgData name="Zope Vedant" userId="d8a1c4c5-dd07-425c-ad2f-6288560414d0" providerId="ADAL" clId="{F78040B8-AE0F-4930-ADE1-A4E05E0E98DD}" dt="2023-07-26T08:40:56.840" v="7590" actId="1036"/>
          <ac:picMkLst>
            <pc:docMk/>
            <pc:sldMk cId="3080514410" sldId="1419"/>
            <ac:picMk id="4" creationId="{479B6EDC-13EB-42C4-2406-F4C3120BAD82}"/>
          </ac:picMkLst>
        </pc:picChg>
        <pc:picChg chg="add mod">
          <ac:chgData name="Zope Vedant" userId="d8a1c4c5-dd07-425c-ad2f-6288560414d0" providerId="ADAL" clId="{F78040B8-AE0F-4930-ADE1-A4E05E0E98DD}" dt="2023-07-26T08:42:03.595" v="7702" actId="1036"/>
          <ac:picMkLst>
            <pc:docMk/>
            <pc:sldMk cId="3080514410" sldId="1419"/>
            <ac:picMk id="6" creationId="{D7BEC526-86E4-8516-638E-5310FB378517}"/>
          </ac:picMkLst>
        </pc:picChg>
        <pc:picChg chg="add mod">
          <ac:chgData name="Zope Vedant" userId="d8a1c4c5-dd07-425c-ad2f-6288560414d0" providerId="ADAL" clId="{F78040B8-AE0F-4930-ADE1-A4E05E0E98DD}" dt="2023-07-26T08:41:03.433" v="7605" actId="1036"/>
          <ac:picMkLst>
            <pc:docMk/>
            <pc:sldMk cId="3080514410" sldId="1419"/>
            <ac:picMk id="8" creationId="{862490A0-8A0D-536D-101F-5116037055CD}"/>
          </ac:picMkLst>
        </pc:picChg>
        <pc:picChg chg="add mod">
          <ac:chgData name="Zope Vedant" userId="d8a1c4c5-dd07-425c-ad2f-6288560414d0" providerId="ADAL" clId="{F78040B8-AE0F-4930-ADE1-A4E05E0E98DD}" dt="2023-07-26T10:59:08.593" v="8661" actId="1035"/>
          <ac:picMkLst>
            <pc:docMk/>
            <pc:sldMk cId="3080514410" sldId="1419"/>
            <ac:picMk id="10" creationId="{465B2116-DF27-AE0D-3C5E-DC76FDA73323}"/>
          </ac:picMkLst>
        </pc:picChg>
        <pc:picChg chg="add del mod">
          <ac:chgData name="Zope Vedant" userId="d8a1c4c5-dd07-425c-ad2f-6288560414d0" providerId="ADAL" clId="{F78040B8-AE0F-4930-ADE1-A4E05E0E98DD}" dt="2023-07-25T14:37:11.508" v="6857" actId="478"/>
          <ac:picMkLst>
            <pc:docMk/>
            <pc:sldMk cId="3080514410" sldId="1419"/>
            <ac:picMk id="12" creationId="{FC47CC47-75FF-3AF3-0CEA-012DCA971BE7}"/>
          </ac:picMkLst>
        </pc:picChg>
        <pc:picChg chg="add mod ord">
          <ac:chgData name="Zope Vedant" userId="d8a1c4c5-dd07-425c-ad2f-6288560414d0" providerId="ADAL" clId="{F78040B8-AE0F-4930-ADE1-A4E05E0E98DD}" dt="2023-07-26T08:42:13.090" v="7725" actId="1036"/>
          <ac:picMkLst>
            <pc:docMk/>
            <pc:sldMk cId="3080514410" sldId="1419"/>
            <ac:picMk id="15" creationId="{DB46DDC0-0C57-E1F7-967F-71B9232AB19D}"/>
          </ac:picMkLst>
        </pc:picChg>
        <pc:picChg chg="add del">
          <ac:chgData name="Zope Vedant" userId="d8a1c4c5-dd07-425c-ad2f-6288560414d0" providerId="ADAL" clId="{F78040B8-AE0F-4930-ADE1-A4E05E0E98DD}" dt="2023-07-25T14:37:56.149" v="6870" actId="22"/>
          <ac:picMkLst>
            <pc:docMk/>
            <pc:sldMk cId="3080514410" sldId="1419"/>
            <ac:picMk id="17" creationId="{96ECD157-2895-30E7-A15D-D9B17415995A}"/>
          </ac:picMkLst>
        </pc:picChg>
        <pc:picChg chg="add mod">
          <ac:chgData name="Zope Vedant" userId="d8a1c4c5-dd07-425c-ad2f-6288560414d0" providerId="ADAL" clId="{F78040B8-AE0F-4930-ADE1-A4E05E0E98DD}" dt="2023-07-26T10:59:08.593" v="8661" actId="1035"/>
          <ac:picMkLst>
            <pc:docMk/>
            <pc:sldMk cId="3080514410" sldId="1419"/>
            <ac:picMk id="18" creationId="{C7E726D3-6E15-95D4-1BCF-CA3817B5EB2D}"/>
          </ac:picMkLst>
        </pc:picChg>
        <pc:picChg chg="add mod">
          <ac:chgData name="Zope Vedant" userId="d8a1c4c5-dd07-425c-ad2f-6288560414d0" providerId="ADAL" clId="{F78040B8-AE0F-4930-ADE1-A4E05E0E98DD}" dt="2023-07-26T10:58:47.680" v="8637" actId="1076"/>
          <ac:picMkLst>
            <pc:docMk/>
            <pc:sldMk cId="3080514410" sldId="1419"/>
            <ac:picMk id="20" creationId="{A6DC7C1F-0CA0-E7E0-FA47-EF1940978A30}"/>
          </ac:picMkLst>
        </pc:picChg>
        <pc:picChg chg="add del mod">
          <ac:chgData name="Zope Vedant" userId="d8a1c4c5-dd07-425c-ad2f-6288560414d0" providerId="ADAL" clId="{F78040B8-AE0F-4930-ADE1-A4E05E0E98DD}" dt="2023-07-25T14:38:13.849" v="6877"/>
          <ac:picMkLst>
            <pc:docMk/>
            <pc:sldMk cId="3080514410" sldId="1419"/>
            <ac:picMk id="22" creationId="{B11E6F9B-BE8E-48DC-101C-74F473C4AE51}"/>
          </ac:picMkLst>
        </pc:picChg>
        <pc:picChg chg="add del mod">
          <ac:chgData name="Zope Vedant" userId="d8a1c4c5-dd07-425c-ad2f-6288560414d0" providerId="ADAL" clId="{F78040B8-AE0F-4930-ADE1-A4E05E0E98DD}" dt="2023-07-25T14:38:22.548" v="6880"/>
          <ac:picMkLst>
            <pc:docMk/>
            <pc:sldMk cId="3080514410" sldId="1419"/>
            <ac:picMk id="24" creationId="{853CB833-EF00-157F-EDE1-3DF200D96117}"/>
          </ac:picMkLst>
        </pc:picChg>
        <pc:picChg chg="add mod">
          <ac:chgData name="Zope Vedant" userId="d8a1c4c5-dd07-425c-ad2f-6288560414d0" providerId="ADAL" clId="{F78040B8-AE0F-4930-ADE1-A4E05E0E98DD}" dt="2023-07-26T10:58:53.446" v="8638" actId="1076"/>
          <ac:picMkLst>
            <pc:docMk/>
            <pc:sldMk cId="3080514410" sldId="1419"/>
            <ac:picMk id="26" creationId="{8C8062F6-CEED-7011-AC50-BBC9367983E4}"/>
          </ac:picMkLst>
        </pc:picChg>
      </pc:sldChg>
      <pc:sldChg chg="addSp modSp mod modAnim">
        <pc:chgData name="Zope Vedant" userId="d8a1c4c5-dd07-425c-ad2f-6288560414d0" providerId="ADAL" clId="{F78040B8-AE0F-4930-ADE1-A4E05E0E98DD}" dt="2023-07-26T10:57:34.420" v="8616"/>
        <pc:sldMkLst>
          <pc:docMk/>
          <pc:sldMk cId="639597223" sldId="1420"/>
        </pc:sldMkLst>
        <pc:spChg chg="mod">
          <ac:chgData name="Zope Vedant" userId="d8a1c4c5-dd07-425c-ad2f-6288560414d0" providerId="ADAL" clId="{F78040B8-AE0F-4930-ADE1-A4E05E0E98DD}" dt="2023-07-26T08:24:50.603" v="7205" actId="2710"/>
          <ac:spMkLst>
            <pc:docMk/>
            <pc:sldMk cId="639597223" sldId="1420"/>
            <ac:spMk id="3" creationId="{BD3F8DD4-B558-DFF0-D955-98F3BB4027BB}"/>
          </ac:spMkLst>
        </pc:spChg>
        <pc:spChg chg="add mod">
          <ac:chgData name="Zope Vedant" userId="d8a1c4c5-dd07-425c-ad2f-6288560414d0" providerId="ADAL" clId="{F78040B8-AE0F-4930-ADE1-A4E05E0E98DD}" dt="2023-07-26T08:42:32.252" v="7730" actId="1076"/>
          <ac:spMkLst>
            <pc:docMk/>
            <pc:sldMk cId="639597223" sldId="1420"/>
            <ac:spMk id="4" creationId="{BFDB5F05-9F30-6017-83E2-808623A67F42}"/>
          </ac:spMkLst>
        </pc:spChg>
        <pc:spChg chg="add mod">
          <ac:chgData name="Zope Vedant" userId="d8a1c4c5-dd07-425c-ad2f-6288560414d0" providerId="ADAL" clId="{F78040B8-AE0F-4930-ADE1-A4E05E0E98DD}" dt="2023-07-26T08:43:58.981" v="7760" actId="20577"/>
          <ac:spMkLst>
            <pc:docMk/>
            <pc:sldMk cId="639597223" sldId="1420"/>
            <ac:spMk id="5" creationId="{326CA318-0B21-0258-9A0E-D3E8D6DFB748}"/>
          </ac:spMkLst>
        </pc:spChg>
        <pc:spChg chg="mod">
          <ac:chgData name="Zope Vedant" userId="d8a1c4c5-dd07-425c-ad2f-6288560414d0" providerId="ADAL" clId="{F78040B8-AE0F-4930-ADE1-A4E05E0E98DD}" dt="2023-07-26T08:42:49.679" v="7733" actId="14100"/>
          <ac:spMkLst>
            <pc:docMk/>
            <pc:sldMk cId="639597223" sldId="1420"/>
            <ac:spMk id="6" creationId="{66A5AFD2-521A-E077-E825-25E56A7694AB}"/>
          </ac:spMkLst>
        </pc:spChg>
        <pc:spChg chg="mod">
          <ac:chgData name="Zope Vedant" userId="d8a1c4c5-dd07-425c-ad2f-6288560414d0" providerId="ADAL" clId="{F78040B8-AE0F-4930-ADE1-A4E05E0E98DD}" dt="2023-07-26T08:34:15.915" v="7346" actId="403"/>
          <ac:spMkLst>
            <pc:docMk/>
            <pc:sldMk cId="639597223" sldId="1420"/>
            <ac:spMk id="8" creationId="{B036B591-4812-C635-7DD0-22D7D44F1F7B}"/>
          </ac:spMkLst>
        </pc:spChg>
      </pc:sldChg>
      <pc:sldChg chg="modSp mod ord">
        <pc:chgData name="Zope Vedant" userId="d8a1c4c5-dd07-425c-ad2f-6288560414d0" providerId="ADAL" clId="{F78040B8-AE0F-4930-ADE1-A4E05E0E98DD}" dt="2023-07-26T08:24:51.025" v="7206" actId="20578"/>
        <pc:sldMkLst>
          <pc:docMk/>
          <pc:sldMk cId="238289185" sldId="1421"/>
        </pc:sldMkLst>
        <pc:spChg chg="mod">
          <ac:chgData name="Zope Vedant" userId="d8a1c4c5-dd07-425c-ad2f-6288560414d0" providerId="ADAL" clId="{F78040B8-AE0F-4930-ADE1-A4E05E0E98DD}" dt="2023-07-25T14:08:27.685" v="6162" actId="1076"/>
          <ac:spMkLst>
            <pc:docMk/>
            <pc:sldMk cId="238289185" sldId="1421"/>
            <ac:spMk id="6" creationId="{6EA8595A-D41F-FDB7-856D-30874B5D29FD}"/>
          </ac:spMkLst>
        </pc:spChg>
        <pc:spChg chg="mod">
          <ac:chgData name="Zope Vedant" userId="d8a1c4c5-dd07-425c-ad2f-6288560414d0" providerId="ADAL" clId="{F78040B8-AE0F-4930-ADE1-A4E05E0E98DD}" dt="2023-07-25T14:08:19.534" v="6161" actId="20577"/>
          <ac:spMkLst>
            <pc:docMk/>
            <pc:sldMk cId="238289185" sldId="1421"/>
            <ac:spMk id="7" creationId="{72C2620C-69D4-85CE-DD61-56EFB4DC01AB}"/>
          </ac:spMkLst>
        </pc:spChg>
        <pc:spChg chg="mod">
          <ac:chgData name="Zope Vedant" userId="d8a1c4c5-dd07-425c-ad2f-6288560414d0" providerId="ADAL" clId="{F78040B8-AE0F-4930-ADE1-A4E05E0E98DD}" dt="2023-07-25T14:07:41.656" v="6130" actId="2711"/>
          <ac:spMkLst>
            <pc:docMk/>
            <pc:sldMk cId="238289185" sldId="1421"/>
            <ac:spMk id="8" creationId="{8211783C-4616-3851-49D0-EFB339D27176}"/>
          </ac:spMkLst>
        </pc:spChg>
        <pc:spChg chg="mod">
          <ac:chgData name="Zope Vedant" userId="d8a1c4c5-dd07-425c-ad2f-6288560414d0" providerId="ADAL" clId="{F78040B8-AE0F-4930-ADE1-A4E05E0E98DD}" dt="2023-07-25T14:10:10.288" v="6167" actId="14100"/>
          <ac:spMkLst>
            <pc:docMk/>
            <pc:sldMk cId="238289185" sldId="1421"/>
            <ac:spMk id="12" creationId="{57C8C03B-FADB-6B2E-053D-C22A51265EF6}"/>
          </ac:spMkLst>
        </pc:spChg>
        <pc:spChg chg="mod">
          <ac:chgData name="Zope Vedant" userId="d8a1c4c5-dd07-425c-ad2f-6288560414d0" providerId="ADAL" clId="{F78040B8-AE0F-4930-ADE1-A4E05E0E98DD}" dt="2023-07-25T14:10:16.118" v="6168" actId="14100"/>
          <ac:spMkLst>
            <pc:docMk/>
            <pc:sldMk cId="238289185" sldId="1421"/>
            <ac:spMk id="15" creationId="{C3C22484-86EE-4CDF-59A1-BB42C951A7CF}"/>
          </ac:spMkLst>
        </pc:spChg>
        <pc:spChg chg="mod">
          <ac:chgData name="Zope Vedant" userId="d8a1c4c5-dd07-425c-ad2f-6288560414d0" providerId="ADAL" clId="{F78040B8-AE0F-4930-ADE1-A4E05E0E98DD}" dt="2023-07-25T14:10:27.182" v="6169" actId="14100"/>
          <ac:spMkLst>
            <pc:docMk/>
            <pc:sldMk cId="238289185" sldId="1421"/>
            <ac:spMk id="18" creationId="{D0B7B9C5-E2FA-453B-4AFF-39997FF69AB0}"/>
          </ac:spMkLst>
        </pc:spChg>
      </pc:sldChg>
      <pc:sldChg chg="addSp delSp modSp new mod">
        <pc:chgData name="Zope Vedant" userId="d8a1c4c5-dd07-425c-ad2f-6288560414d0" providerId="ADAL" clId="{F78040B8-AE0F-4930-ADE1-A4E05E0E98DD}" dt="2023-07-26T07:59:56.963" v="7162" actId="1076"/>
        <pc:sldMkLst>
          <pc:docMk/>
          <pc:sldMk cId="1368828835" sldId="1422"/>
        </pc:sldMkLst>
        <pc:spChg chg="mod">
          <ac:chgData name="Zope Vedant" userId="d8a1c4c5-dd07-425c-ad2f-6288560414d0" providerId="ADAL" clId="{F78040B8-AE0F-4930-ADE1-A4E05E0E98DD}" dt="2023-07-26T07:54:16.193" v="7071" actId="20577"/>
          <ac:spMkLst>
            <pc:docMk/>
            <pc:sldMk cId="1368828835" sldId="1422"/>
            <ac:spMk id="2" creationId="{34063D73-CB53-1877-C9AA-2FE9FBFDCE82}"/>
          </ac:spMkLst>
        </pc:spChg>
        <pc:picChg chg="add del mod">
          <ac:chgData name="Zope Vedant" userId="d8a1c4c5-dd07-425c-ad2f-6288560414d0" providerId="ADAL" clId="{F78040B8-AE0F-4930-ADE1-A4E05E0E98DD}" dt="2023-07-26T07:56:11.361" v="7109" actId="478"/>
          <ac:picMkLst>
            <pc:docMk/>
            <pc:sldMk cId="1368828835" sldId="1422"/>
            <ac:picMk id="10242" creationId="{091AFEBF-A47F-2785-CFC9-6D34FEE36CBD}"/>
          </ac:picMkLst>
        </pc:picChg>
        <pc:picChg chg="add del mod">
          <ac:chgData name="Zope Vedant" userId="d8a1c4c5-dd07-425c-ad2f-6288560414d0" providerId="ADAL" clId="{F78040B8-AE0F-4930-ADE1-A4E05E0E98DD}" dt="2023-07-26T07:56:15.833" v="7110" actId="478"/>
          <ac:picMkLst>
            <pc:docMk/>
            <pc:sldMk cId="1368828835" sldId="1422"/>
            <ac:picMk id="10244" creationId="{25852780-6659-3183-35CE-C83F829EE13E}"/>
          </ac:picMkLst>
        </pc:picChg>
        <pc:picChg chg="add mod">
          <ac:chgData name="Zope Vedant" userId="d8a1c4c5-dd07-425c-ad2f-6288560414d0" providerId="ADAL" clId="{F78040B8-AE0F-4930-ADE1-A4E05E0E98DD}" dt="2023-07-26T07:56:48.255" v="7117" actId="1076"/>
          <ac:picMkLst>
            <pc:docMk/>
            <pc:sldMk cId="1368828835" sldId="1422"/>
            <ac:picMk id="10246" creationId="{765D5DE2-170C-FA22-CB48-6181BF23F910}"/>
          </ac:picMkLst>
        </pc:picChg>
        <pc:picChg chg="add mod">
          <ac:chgData name="Zope Vedant" userId="d8a1c4c5-dd07-425c-ad2f-6288560414d0" providerId="ADAL" clId="{F78040B8-AE0F-4930-ADE1-A4E05E0E98DD}" dt="2023-07-26T07:57:10.372" v="7125" actId="1076"/>
          <ac:picMkLst>
            <pc:docMk/>
            <pc:sldMk cId="1368828835" sldId="1422"/>
            <ac:picMk id="10248" creationId="{55391078-F051-8CD5-4906-AD8039EA80A1}"/>
          </ac:picMkLst>
        </pc:picChg>
        <pc:picChg chg="add mod">
          <ac:chgData name="Zope Vedant" userId="d8a1c4c5-dd07-425c-ad2f-6288560414d0" providerId="ADAL" clId="{F78040B8-AE0F-4930-ADE1-A4E05E0E98DD}" dt="2023-07-26T07:57:43.741" v="7139" actId="1076"/>
          <ac:picMkLst>
            <pc:docMk/>
            <pc:sldMk cId="1368828835" sldId="1422"/>
            <ac:picMk id="10250" creationId="{EEA0ACC3-0297-25AF-1708-49A43A3B256D}"/>
          </ac:picMkLst>
        </pc:picChg>
        <pc:picChg chg="add mod">
          <ac:chgData name="Zope Vedant" userId="d8a1c4c5-dd07-425c-ad2f-6288560414d0" providerId="ADAL" clId="{F78040B8-AE0F-4930-ADE1-A4E05E0E98DD}" dt="2023-07-26T07:58:18.195" v="7148" actId="14100"/>
          <ac:picMkLst>
            <pc:docMk/>
            <pc:sldMk cId="1368828835" sldId="1422"/>
            <ac:picMk id="10252" creationId="{1D17B404-80EF-0D99-95DC-C380613608A8}"/>
          </ac:picMkLst>
        </pc:picChg>
        <pc:picChg chg="add mod">
          <ac:chgData name="Zope Vedant" userId="d8a1c4c5-dd07-425c-ad2f-6288560414d0" providerId="ADAL" clId="{F78040B8-AE0F-4930-ADE1-A4E05E0E98DD}" dt="2023-07-26T07:59:50.187" v="7160" actId="14100"/>
          <ac:picMkLst>
            <pc:docMk/>
            <pc:sldMk cId="1368828835" sldId="1422"/>
            <ac:picMk id="10254" creationId="{1D95A29B-7214-0E76-E5F1-63356A4F1FBE}"/>
          </ac:picMkLst>
        </pc:picChg>
        <pc:picChg chg="add mod">
          <ac:chgData name="Zope Vedant" userId="d8a1c4c5-dd07-425c-ad2f-6288560414d0" providerId="ADAL" clId="{F78040B8-AE0F-4930-ADE1-A4E05E0E98DD}" dt="2023-07-26T07:59:56.963" v="7162" actId="1076"/>
          <ac:picMkLst>
            <pc:docMk/>
            <pc:sldMk cId="1368828835" sldId="1422"/>
            <ac:picMk id="10256" creationId="{A4E0F735-F76A-D495-DB6F-764741AA0A95}"/>
          </ac:picMkLst>
        </pc:picChg>
        <pc:cxnChg chg="add mod">
          <ac:chgData name="Zope Vedant" userId="d8a1c4c5-dd07-425c-ad2f-6288560414d0" providerId="ADAL" clId="{F78040B8-AE0F-4930-ADE1-A4E05E0E98DD}" dt="2023-07-26T07:57:18.217" v="7134" actId="1035"/>
          <ac:cxnSpMkLst>
            <pc:docMk/>
            <pc:sldMk cId="1368828835" sldId="1422"/>
            <ac:cxnSpMk id="3" creationId="{8B3C2A00-9D4E-B46D-BA5D-F7EBAC669C6C}"/>
          </ac:cxnSpMkLst>
        </pc:cxnChg>
        <pc:cxnChg chg="add mod">
          <ac:chgData name="Zope Vedant" userId="d8a1c4c5-dd07-425c-ad2f-6288560414d0" providerId="ADAL" clId="{F78040B8-AE0F-4930-ADE1-A4E05E0E98DD}" dt="2023-07-26T07:57:13.950" v="7131" actId="1036"/>
          <ac:cxnSpMkLst>
            <pc:docMk/>
            <pc:sldMk cId="1368828835" sldId="1422"/>
            <ac:cxnSpMk id="4" creationId="{600A7FF7-819F-DDDF-CFF3-5E8914A256F1}"/>
          </ac:cxnSpMkLst>
        </pc:cxnChg>
        <pc:cxnChg chg="add mod">
          <ac:chgData name="Zope Vedant" userId="d8a1c4c5-dd07-425c-ad2f-6288560414d0" providerId="ADAL" clId="{F78040B8-AE0F-4930-ADE1-A4E05E0E98DD}" dt="2023-07-26T07:54:58.757" v="7098" actId="14100"/>
          <ac:cxnSpMkLst>
            <pc:docMk/>
            <pc:sldMk cId="1368828835" sldId="1422"/>
            <ac:cxnSpMk id="5" creationId="{C5010230-1E40-E16C-F2C2-3C231D16F62A}"/>
          </ac:cxnSpMkLst>
        </pc:cxnChg>
      </pc:sldChg>
    </pc:docChg>
  </pc:docChgLst>
  <pc:docChgLst>
    <pc:chgData name="Zope Vedant" userId="d8a1c4c5-dd07-425c-ad2f-6288560414d0" providerId="ADAL" clId="{A7AA8BAF-EE40-BD4F-900D-A9248F93B18E}"/>
    <pc:docChg chg="custSel modSld">
      <pc:chgData name="Zope Vedant" userId="d8a1c4c5-dd07-425c-ad2f-6288560414d0" providerId="ADAL" clId="{A7AA8BAF-EE40-BD4F-900D-A9248F93B18E}" dt="2023-06-15T08:24:14.681" v="1" actId="478"/>
      <pc:docMkLst>
        <pc:docMk/>
      </pc:docMkLst>
      <pc:sldChg chg="addSp delSp">
        <pc:chgData name="Zope Vedant" userId="d8a1c4c5-dd07-425c-ad2f-6288560414d0" providerId="ADAL" clId="{A7AA8BAF-EE40-BD4F-900D-A9248F93B18E}" dt="2023-06-15T08:24:14.681" v="1" actId="478"/>
        <pc:sldMkLst>
          <pc:docMk/>
          <pc:sldMk cId="1314887363" sldId="1364"/>
        </pc:sldMkLst>
        <pc:graphicFrameChg chg="add del">
          <ac:chgData name="Zope Vedant" userId="d8a1c4c5-dd07-425c-ad2f-6288560414d0" providerId="ADAL" clId="{A7AA8BAF-EE40-BD4F-900D-A9248F93B18E}" dt="2023-06-15T08:24:14.681" v="1" actId="478"/>
          <ac:graphicFrameMkLst>
            <pc:docMk/>
            <pc:sldMk cId="1314887363" sldId="1364"/>
            <ac:graphicFrameMk id="6" creationId="{FBB42270-881B-06FA-52C2-A6B83EFE50BB}"/>
          </ac:graphicFrameMkLst>
        </pc:graphicFrameChg>
      </pc:sldChg>
    </pc:docChg>
  </pc:docChgLst>
  <pc:docChgLst>
    <pc:chgData name="Zope Vedant" userId="S::vedant.zope@aalto.fi::d8a1c4c5-dd07-425c-ad2f-6288560414d0" providerId="AD" clId="Web-{9A5CCF4E-71AA-401F-A32B-0BA9B92539B1}"/>
    <pc:docChg chg="modSld">
      <pc:chgData name="Zope Vedant" userId="S::vedant.zope@aalto.fi::d8a1c4c5-dd07-425c-ad2f-6288560414d0" providerId="AD" clId="Web-{9A5CCF4E-71AA-401F-A32B-0BA9B92539B1}" dt="2023-06-29T10:36:10.204" v="3" actId="1076"/>
      <pc:docMkLst>
        <pc:docMk/>
      </pc:docMkLst>
      <pc:sldChg chg="modSp">
        <pc:chgData name="Zope Vedant" userId="S::vedant.zope@aalto.fi::d8a1c4c5-dd07-425c-ad2f-6288560414d0" providerId="AD" clId="Web-{9A5CCF4E-71AA-401F-A32B-0BA9B92539B1}" dt="2023-06-29T10:36:10.204" v="3" actId="1076"/>
        <pc:sldMkLst>
          <pc:docMk/>
          <pc:sldMk cId="682418946" sldId="1381"/>
        </pc:sldMkLst>
        <pc:spChg chg="mod">
          <ac:chgData name="Zope Vedant" userId="S::vedant.zope@aalto.fi::d8a1c4c5-dd07-425c-ad2f-6288560414d0" providerId="AD" clId="Web-{9A5CCF4E-71AA-401F-A32B-0BA9B92539B1}" dt="2023-06-29T10:36:10.204" v="3" actId="1076"/>
          <ac:spMkLst>
            <pc:docMk/>
            <pc:sldMk cId="682418946" sldId="1381"/>
            <ac:spMk id="49" creationId="{DE959E6F-FD01-2A9F-F364-B5CA1731DB68}"/>
          </ac:spMkLst>
        </pc:spChg>
      </pc:sldChg>
    </pc:docChg>
  </pc:docChgLst>
  <pc:docChgLst>
    <pc:chgData name="Nguyen Binh" userId="S::binh.nguyen@aalto.fi::acf7f2a7-1119-454a-99ee-b7b1d8425230" providerId="AD" clId="Web-{4831116B-8473-40E9-B483-40FCA2DB89E1}"/>
    <pc:docChg chg="modSld">
      <pc:chgData name="Nguyen Binh" userId="S::binh.nguyen@aalto.fi::acf7f2a7-1119-454a-99ee-b7b1d8425230" providerId="AD" clId="Web-{4831116B-8473-40E9-B483-40FCA2DB89E1}" dt="2023-05-11T15:25:33.499" v="3"/>
      <pc:docMkLst>
        <pc:docMk/>
      </pc:docMkLst>
      <pc:sldChg chg="addSp delSp modSp">
        <pc:chgData name="Nguyen Binh" userId="S::binh.nguyen@aalto.fi::acf7f2a7-1119-454a-99ee-b7b1d8425230" providerId="AD" clId="Web-{4831116B-8473-40E9-B483-40FCA2DB89E1}" dt="2023-05-11T15:25:33.499" v="3"/>
        <pc:sldMkLst>
          <pc:docMk/>
          <pc:sldMk cId="3146443580" sldId="1292"/>
        </pc:sldMkLst>
        <pc:spChg chg="add del mod">
          <ac:chgData name="Nguyen Binh" userId="S::binh.nguyen@aalto.fi::acf7f2a7-1119-454a-99ee-b7b1d8425230" providerId="AD" clId="Web-{4831116B-8473-40E9-B483-40FCA2DB89E1}" dt="2023-05-11T15:25:33.499" v="3"/>
          <ac:spMkLst>
            <pc:docMk/>
            <pc:sldMk cId="3146443580" sldId="1292"/>
            <ac:spMk id="2" creationId="{E80EA5E2-A304-23A5-E419-0B72D3A737D1}"/>
          </ac:spMkLst>
        </pc:spChg>
      </pc:sldChg>
    </pc:docChg>
  </pc:docChgLst>
  <pc:docChgLst>
    <pc:chgData name="Nguyen Binh" userId="S::binh.nguyen@aalto.fi::acf7f2a7-1119-454a-99ee-b7b1d8425230" providerId="AD" clId="Web-{08D1ACE4-747A-4BDF-A223-98A3C25F9112}"/>
    <pc:docChg chg="addSld modSld sldOrd modSection">
      <pc:chgData name="Nguyen Binh" userId="S::binh.nguyen@aalto.fi::acf7f2a7-1119-454a-99ee-b7b1d8425230" providerId="AD" clId="Web-{08D1ACE4-747A-4BDF-A223-98A3C25F9112}" dt="2023-05-03T07:48:53.773" v="242" actId="20577"/>
      <pc:docMkLst>
        <pc:docMk/>
      </pc:docMkLst>
      <pc:sldChg chg="addSp delSp modSp">
        <pc:chgData name="Nguyen Binh" userId="S::binh.nguyen@aalto.fi::acf7f2a7-1119-454a-99ee-b7b1d8425230" providerId="AD" clId="Web-{08D1ACE4-747A-4BDF-A223-98A3C25F9112}" dt="2023-05-03T07:34:59.050" v="1"/>
        <pc:sldMkLst>
          <pc:docMk/>
          <pc:sldMk cId="2999200780" sldId="1286"/>
        </pc:sldMkLst>
        <pc:picChg chg="add del mod">
          <ac:chgData name="Nguyen Binh" userId="S::binh.nguyen@aalto.fi::acf7f2a7-1119-454a-99ee-b7b1d8425230" providerId="AD" clId="Web-{08D1ACE4-747A-4BDF-A223-98A3C25F9112}" dt="2023-05-03T07:34:59.050" v="1"/>
          <ac:picMkLst>
            <pc:docMk/>
            <pc:sldMk cId="2999200780" sldId="1286"/>
            <ac:picMk id="4" creationId="{69BA4DD9-859F-1123-61B8-4138ABF13B88}"/>
          </ac:picMkLst>
        </pc:picChg>
      </pc:sldChg>
      <pc:sldChg chg="addSp modSp new ord">
        <pc:chgData name="Nguyen Binh" userId="S::binh.nguyen@aalto.fi::acf7f2a7-1119-454a-99ee-b7b1d8425230" providerId="AD" clId="Web-{08D1ACE4-747A-4BDF-A223-98A3C25F9112}" dt="2023-05-03T07:48:53.773" v="242" actId="20577"/>
        <pc:sldMkLst>
          <pc:docMk/>
          <pc:sldMk cId="3334957930" sldId="1290"/>
        </pc:sldMkLst>
        <pc:spChg chg="mod">
          <ac:chgData name="Nguyen Binh" userId="S::binh.nguyen@aalto.fi::acf7f2a7-1119-454a-99ee-b7b1d8425230" providerId="AD" clId="Web-{08D1ACE4-747A-4BDF-A223-98A3C25F9112}" dt="2023-05-03T07:48:53.773" v="242" actId="20577"/>
          <ac:spMkLst>
            <pc:docMk/>
            <pc:sldMk cId="3334957930" sldId="1290"/>
            <ac:spMk id="2" creationId="{A02669FB-F908-D3A2-E9D2-0CAD7B9ED5E1}"/>
          </ac:spMkLst>
        </pc:spChg>
        <pc:spChg chg="mod">
          <ac:chgData name="Nguyen Binh" userId="S::binh.nguyen@aalto.fi::acf7f2a7-1119-454a-99ee-b7b1d8425230" providerId="AD" clId="Web-{08D1ACE4-747A-4BDF-A223-98A3C25F9112}" dt="2023-05-03T07:48:01.676" v="209" actId="20577"/>
          <ac:spMkLst>
            <pc:docMk/>
            <pc:sldMk cId="3334957930" sldId="1290"/>
            <ac:spMk id="3" creationId="{791C4005-89AC-C7A7-FA90-3881639B69C1}"/>
          </ac:spMkLst>
        </pc:spChg>
        <pc:picChg chg="add mod">
          <ac:chgData name="Nguyen Binh" userId="S::binh.nguyen@aalto.fi::acf7f2a7-1119-454a-99ee-b7b1d8425230" providerId="AD" clId="Web-{08D1ACE4-747A-4BDF-A223-98A3C25F9112}" dt="2023-05-03T07:38:05.999" v="173" actId="14100"/>
          <ac:picMkLst>
            <pc:docMk/>
            <pc:sldMk cId="3334957930" sldId="1290"/>
            <ac:picMk id="4" creationId="{C66473C5-E378-5CA1-A4C7-07EE33DDE0B7}"/>
          </ac:picMkLst>
        </pc:picChg>
      </pc:sldChg>
    </pc:docChg>
  </pc:docChgLst>
  <pc:docChgLst>
    <pc:chgData name="Zope Vedant" userId="S::vedant.zope@aalto.fi::d8a1c4c5-dd07-425c-ad2f-6288560414d0" providerId="AD" clId="Web-{52B1E0F9-2127-141E-5240-E48C7D4D3A88}"/>
    <pc:docChg chg="modSld">
      <pc:chgData name="Zope Vedant" userId="S::vedant.zope@aalto.fi::d8a1c4c5-dd07-425c-ad2f-6288560414d0" providerId="AD" clId="Web-{52B1E0F9-2127-141E-5240-E48C7D4D3A88}" dt="2023-07-03T10:02:32.638" v="1"/>
      <pc:docMkLst>
        <pc:docMk/>
      </pc:docMkLst>
      <pc:sldChg chg="delSp modSp">
        <pc:chgData name="Zope Vedant" userId="S::vedant.zope@aalto.fi::d8a1c4c5-dd07-425c-ad2f-6288560414d0" providerId="AD" clId="Web-{52B1E0F9-2127-141E-5240-E48C7D4D3A88}" dt="2023-07-03T10:02:32.638" v="1"/>
        <pc:sldMkLst>
          <pc:docMk/>
          <pc:sldMk cId="1671230715" sldId="1386"/>
        </pc:sldMkLst>
        <pc:spChg chg="del mod">
          <ac:chgData name="Zope Vedant" userId="S::vedant.zope@aalto.fi::d8a1c4c5-dd07-425c-ad2f-6288560414d0" providerId="AD" clId="Web-{52B1E0F9-2127-141E-5240-E48C7D4D3A88}" dt="2023-07-03T10:02:32.638" v="1"/>
          <ac:spMkLst>
            <pc:docMk/>
            <pc:sldMk cId="1671230715" sldId="1386"/>
            <ac:spMk id="13" creationId="{84AF16B9-5ACC-F8E6-2ECF-C2A474F87A79}"/>
          </ac:spMkLst>
        </pc:spChg>
      </pc:sldChg>
    </pc:docChg>
  </pc:docChgLst>
  <pc:docChgLst>
    <pc:chgData name="Nguyen Binh" userId="acf7f2a7-1119-454a-99ee-b7b1d8425230" providerId="ADAL" clId="{E29D0285-2715-40FF-9BBE-37B675AFDC65}"/>
    <pc:docChg chg="modSld">
      <pc:chgData name="Nguyen Binh" userId="acf7f2a7-1119-454a-99ee-b7b1d8425230" providerId="ADAL" clId="{E29D0285-2715-40FF-9BBE-37B675AFDC65}" dt="2023-05-19T12:07:38.278" v="1" actId="20577"/>
      <pc:docMkLst>
        <pc:docMk/>
      </pc:docMkLst>
      <pc:sldChg chg="modSp mod">
        <pc:chgData name="Nguyen Binh" userId="acf7f2a7-1119-454a-99ee-b7b1d8425230" providerId="ADAL" clId="{E29D0285-2715-40FF-9BBE-37B675AFDC65}" dt="2023-05-19T12:07:38.278" v="1" actId="20577"/>
        <pc:sldMkLst>
          <pc:docMk/>
          <pc:sldMk cId="3565169176" sldId="1294"/>
        </pc:sldMkLst>
        <pc:spChg chg="mod">
          <ac:chgData name="Nguyen Binh" userId="acf7f2a7-1119-454a-99ee-b7b1d8425230" providerId="ADAL" clId="{E29D0285-2715-40FF-9BBE-37B675AFDC65}" dt="2023-05-19T12:07:38.278" v="1" actId="20577"/>
          <ac:spMkLst>
            <pc:docMk/>
            <pc:sldMk cId="3565169176" sldId="1294"/>
            <ac:spMk id="12" creationId="{42AC3B6E-3863-2E91-254A-1464FB159345}"/>
          </ac:spMkLst>
        </pc:spChg>
      </pc:sldChg>
    </pc:docChg>
  </pc:docChgLst>
  <pc:docChgLst>
    <pc:chgData name="Nguyen Binh" userId="S::binh.nguyen@aalto.fi::acf7f2a7-1119-454a-99ee-b7b1d8425230" providerId="AD" clId="Web-{39C60A87-CB16-45EB-A5BA-22C7A6C1EA9B}"/>
    <pc:docChg chg="delSld">
      <pc:chgData name="Nguyen Binh" userId="S::binh.nguyen@aalto.fi::acf7f2a7-1119-454a-99ee-b7b1d8425230" providerId="AD" clId="Web-{39C60A87-CB16-45EB-A5BA-22C7A6C1EA9B}" dt="2023-06-27T12:14:40.790" v="8"/>
      <pc:docMkLst>
        <pc:docMk/>
      </pc:docMkLst>
      <pc:sldChg chg="del">
        <pc:chgData name="Nguyen Binh" userId="S::binh.nguyen@aalto.fi::acf7f2a7-1119-454a-99ee-b7b1d8425230" providerId="AD" clId="Web-{39C60A87-CB16-45EB-A5BA-22C7A6C1EA9B}" dt="2023-06-27T12:14:40.790" v="7"/>
        <pc:sldMkLst>
          <pc:docMk/>
          <pc:sldMk cId="3538961038" sldId="1246"/>
        </pc:sldMkLst>
      </pc:sldChg>
      <pc:sldChg chg="del">
        <pc:chgData name="Nguyen Binh" userId="S::binh.nguyen@aalto.fi::acf7f2a7-1119-454a-99ee-b7b1d8425230" providerId="AD" clId="Web-{39C60A87-CB16-45EB-A5BA-22C7A6C1EA9B}" dt="2023-06-27T12:14:40.790" v="2"/>
        <pc:sldMkLst>
          <pc:docMk/>
          <pc:sldMk cId="3137796150" sldId="1355"/>
        </pc:sldMkLst>
      </pc:sldChg>
      <pc:sldChg chg="del">
        <pc:chgData name="Nguyen Binh" userId="S::binh.nguyen@aalto.fi::acf7f2a7-1119-454a-99ee-b7b1d8425230" providerId="AD" clId="Web-{39C60A87-CB16-45EB-A5BA-22C7A6C1EA9B}" dt="2023-06-27T12:14:40.774" v="0"/>
        <pc:sldMkLst>
          <pc:docMk/>
          <pc:sldMk cId="3850161609" sldId="1360"/>
        </pc:sldMkLst>
      </pc:sldChg>
      <pc:sldChg chg="del">
        <pc:chgData name="Nguyen Binh" userId="S::binh.nguyen@aalto.fi::acf7f2a7-1119-454a-99ee-b7b1d8425230" providerId="AD" clId="Web-{39C60A87-CB16-45EB-A5BA-22C7A6C1EA9B}" dt="2023-06-27T12:14:40.790" v="8"/>
        <pc:sldMkLst>
          <pc:docMk/>
          <pc:sldMk cId="1314887363" sldId="1364"/>
        </pc:sldMkLst>
      </pc:sldChg>
      <pc:sldChg chg="del">
        <pc:chgData name="Nguyen Binh" userId="S::binh.nguyen@aalto.fi::acf7f2a7-1119-454a-99ee-b7b1d8425230" providerId="AD" clId="Web-{39C60A87-CB16-45EB-A5BA-22C7A6C1EA9B}" dt="2023-06-27T12:14:40.790" v="6"/>
        <pc:sldMkLst>
          <pc:docMk/>
          <pc:sldMk cId="3048791065" sldId="1365"/>
        </pc:sldMkLst>
      </pc:sldChg>
      <pc:sldChg chg="del">
        <pc:chgData name="Nguyen Binh" userId="S::binh.nguyen@aalto.fi::acf7f2a7-1119-454a-99ee-b7b1d8425230" providerId="AD" clId="Web-{39C60A87-CB16-45EB-A5BA-22C7A6C1EA9B}" dt="2023-06-27T12:14:40.790" v="5"/>
        <pc:sldMkLst>
          <pc:docMk/>
          <pc:sldMk cId="2721675918" sldId="1367"/>
        </pc:sldMkLst>
      </pc:sldChg>
      <pc:sldChg chg="del">
        <pc:chgData name="Nguyen Binh" userId="S::binh.nguyen@aalto.fi::acf7f2a7-1119-454a-99ee-b7b1d8425230" providerId="AD" clId="Web-{39C60A87-CB16-45EB-A5BA-22C7A6C1EA9B}" dt="2023-06-27T12:14:40.790" v="4"/>
        <pc:sldMkLst>
          <pc:docMk/>
          <pc:sldMk cId="1425671817" sldId="1368"/>
        </pc:sldMkLst>
      </pc:sldChg>
      <pc:sldChg chg="del">
        <pc:chgData name="Nguyen Binh" userId="S::binh.nguyen@aalto.fi::acf7f2a7-1119-454a-99ee-b7b1d8425230" providerId="AD" clId="Web-{39C60A87-CB16-45EB-A5BA-22C7A6C1EA9B}" dt="2023-06-27T12:14:40.790" v="1"/>
        <pc:sldMkLst>
          <pc:docMk/>
          <pc:sldMk cId="2392873474" sldId="1369"/>
        </pc:sldMkLst>
      </pc:sldChg>
      <pc:sldChg chg="del">
        <pc:chgData name="Nguyen Binh" userId="S::binh.nguyen@aalto.fi::acf7f2a7-1119-454a-99ee-b7b1d8425230" providerId="AD" clId="Web-{39C60A87-CB16-45EB-A5BA-22C7A6C1EA9B}" dt="2023-06-27T12:14:40.790" v="3"/>
        <pc:sldMkLst>
          <pc:docMk/>
          <pc:sldMk cId="623597139" sldId="1370"/>
        </pc:sldMkLst>
      </pc:sldChg>
    </pc:docChg>
  </pc:docChgLst>
  <pc:docChgLst>
    <pc:chgData name="Juan Rongfei" userId="87cd990a-957d-49c3-81fb-d5944fc3af6b" providerId="ADAL" clId="{DE8784D7-8000-4FE9-BAFB-FBAD49D6E7D8}"/>
    <pc:docChg chg="undo custSel modSld">
      <pc:chgData name="Juan Rongfei" userId="87cd990a-957d-49c3-81fb-d5944fc3af6b" providerId="ADAL" clId="{DE8784D7-8000-4FE9-BAFB-FBAD49D6E7D8}" dt="2023-07-02T20:42:06.426" v="119" actId="113"/>
      <pc:docMkLst>
        <pc:docMk/>
      </pc:docMkLst>
      <pc:sldChg chg="modAnim">
        <pc:chgData name="Juan Rongfei" userId="87cd990a-957d-49c3-81fb-d5944fc3af6b" providerId="ADAL" clId="{DE8784D7-8000-4FE9-BAFB-FBAD49D6E7D8}" dt="2023-07-02T09:26:54.068" v="8"/>
        <pc:sldMkLst>
          <pc:docMk/>
          <pc:sldMk cId="4282950037" sldId="1367"/>
        </pc:sldMkLst>
      </pc:sldChg>
      <pc:sldChg chg="modSp mod">
        <pc:chgData name="Juan Rongfei" userId="87cd990a-957d-49c3-81fb-d5944fc3af6b" providerId="ADAL" clId="{DE8784D7-8000-4FE9-BAFB-FBAD49D6E7D8}" dt="2023-07-02T09:27:33.969" v="14" actId="1035"/>
        <pc:sldMkLst>
          <pc:docMk/>
          <pc:sldMk cId="393835010" sldId="1369"/>
        </pc:sldMkLst>
        <pc:picChg chg="mod">
          <ac:chgData name="Juan Rongfei" userId="87cd990a-957d-49c3-81fb-d5944fc3af6b" providerId="ADAL" clId="{DE8784D7-8000-4FE9-BAFB-FBAD49D6E7D8}" dt="2023-07-02T09:27:33.969" v="14" actId="1035"/>
          <ac:picMkLst>
            <pc:docMk/>
            <pc:sldMk cId="393835010" sldId="1369"/>
            <ac:picMk id="43" creationId="{00829D78-FD5F-986A-F1B0-5B388FD1D8B3}"/>
          </ac:picMkLst>
        </pc:picChg>
      </pc:sldChg>
      <pc:sldChg chg="modSp mod">
        <pc:chgData name="Juan Rongfei" userId="87cd990a-957d-49c3-81fb-d5944fc3af6b" providerId="ADAL" clId="{DE8784D7-8000-4FE9-BAFB-FBAD49D6E7D8}" dt="2023-07-02T09:23:25.243" v="6" actId="14100"/>
        <pc:sldMkLst>
          <pc:docMk/>
          <pc:sldMk cId="780979779" sldId="1372"/>
        </pc:sldMkLst>
        <pc:spChg chg="mod">
          <ac:chgData name="Juan Rongfei" userId="87cd990a-957d-49c3-81fb-d5944fc3af6b" providerId="ADAL" clId="{DE8784D7-8000-4FE9-BAFB-FBAD49D6E7D8}" dt="2023-07-02T09:22:23.902" v="3" actId="113"/>
          <ac:spMkLst>
            <pc:docMk/>
            <pc:sldMk cId="780979779" sldId="1372"/>
            <ac:spMk id="2" creationId="{BD58D48E-122D-4693-26B7-66218B03C12C}"/>
          </ac:spMkLst>
        </pc:spChg>
        <pc:spChg chg="mod">
          <ac:chgData name="Juan Rongfei" userId="87cd990a-957d-49c3-81fb-d5944fc3af6b" providerId="ADAL" clId="{DE8784D7-8000-4FE9-BAFB-FBAD49D6E7D8}" dt="2023-07-02T09:22:28.480" v="4" actId="113"/>
          <ac:spMkLst>
            <pc:docMk/>
            <pc:sldMk cId="780979779" sldId="1372"/>
            <ac:spMk id="7" creationId="{DE056E73-6577-F015-E254-636FB8743EB1}"/>
          </ac:spMkLst>
        </pc:spChg>
        <pc:spChg chg="mod">
          <ac:chgData name="Juan Rongfei" userId="87cd990a-957d-49c3-81fb-d5944fc3af6b" providerId="ADAL" clId="{DE8784D7-8000-4FE9-BAFB-FBAD49D6E7D8}" dt="2023-07-02T09:23:25.243" v="6" actId="14100"/>
          <ac:spMkLst>
            <pc:docMk/>
            <pc:sldMk cId="780979779" sldId="1372"/>
            <ac:spMk id="13" creationId="{474B9EB1-0C9A-3B4F-AD7E-EDE9EE1A26F5}"/>
          </ac:spMkLst>
        </pc:spChg>
      </pc:sldChg>
      <pc:sldChg chg="modAnim">
        <pc:chgData name="Juan Rongfei" userId="87cd990a-957d-49c3-81fb-d5944fc3af6b" providerId="ADAL" clId="{DE8784D7-8000-4FE9-BAFB-FBAD49D6E7D8}" dt="2023-07-02T09:27:19.811" v="13"/>
        <pc:sldMkLst>
          <pc:docMk/>
          <pc:sldMk cId="4218820790" sldId="1376"/>
        </pc:sldMkLst>
      </pc:sldChg>
      <pc:sldChg chg="modSp mod">
        <pc:chgData name="Juan Rongfei" userId="87cd990a-957d-49c3-81fb-d5944fc3af6b" providerId="ADAL" clId="{DE8784D7-8000-4FE9-BAFB-FBAD49D6E7D8}" dt="2023-07-02T20:42:06.426" v="119" actId="113"/>
        <pc:sldMkLst>
          <pc:docMk/>
          <pc:sldMk cId="2198103579" sldId="1379"/>
        </pc:sldMkLst>
        <pc:spChg chg="mod">
          <ac:chgData name="Juan Rongfei" userId="87cd990a-957d-49c3-81fb-d5944fc3af6b" providerId="ADAL" clId="{DE8784D7-8000-4FE9-BAFB-FBAD49D6E7D8}" dt="2023-07-02T20:42:06.426" v="119" actId="113"/>
          <ac:spMkLst>
            <pc:docMk/>
            <pc:sldMk cId="2198103579" sldId="1379"/>
            <ac:spMk id="14" creationId="{5C91794A-E845-85BD-BB3C-8C272CEB5D44}"/>
          </ac:spMkLst>
        </pc:spChg>
      </pc:sldChg>
      <pc:sldChg chg="modSp">
        <pc:chgData name="Juan Rongfei" userId="87cd990a-957d-49c3-81fb-d5944fc3af6b" providerId="ADAL" clId="{DE8784D7-8000-4FE9-BAFB-FBAD49D6E7D8}" dt="2023-07-02T20:42:00.295" v="118" actId="113"/>
        <pc:sldMkLst>
          <pc:docMk/>
          <pc:sldMk cId="593109975" sldId="1380"/>
        </pc:sldMkLst>
        <pc:spChg chg="mod">
          <ac:chgData name="Juan Rongfei" userId="87cd990a-957d-49c3-81fb-d5944fc3af6b" providerId="ADAL" clId="{DE8784D7-8000-4FE9-BAFB-FBAD49D6E7D8}" dt="2023-07-02T20:42:00.295" v="118" actId="113"/>
          <ac:spMkLst>
            <pc:docMk/>
            <pc:sldMk cId="593109975" sldId="1380"/>
            <ac:spMk id="13" creationId="{A00B7222-0FAB-6490-5449-FD56A752739A}"/>
          </ac:spMkLst>
        </pc:spChg>
      </pc:sldChg>
      <pc:sldChg chg="modSp mod">
        <pc:chgData name="Juan Rongfei" userId="87cd990a-957d-49c3-81fb-d5944fc3af6b" providerId="ADAL" clId="{DE8784D7-8000-4FE9-BAFB-FBAD49D6E7D8}" dt="2023-07-02T09:21:59.691" v="2" actId="115"/>
        <pc:sldMkLst>
          <pc:docMk/>
          <pc:sldMk cId="682418946" sldId="1381"/>
        </pc:sldMkLst>
        <pc:spChg chg="mod">
          <ac:chgData name="Juan Rongfei" userId="87cd990a-957d-49c3-81fb-d5944fc3af6b" providerId="ADAL" clId="{DE8784D7-8000-4FE9-BAFB-FBAD49D6E7D8}" dt="2023-07-02T09:21:59.691" v="2" actId="115"/>
          <ac:spMkLst>
            <pc:docMk/>
            <pc:sldMk cId="682418946" sldId="1381"/>
            <ac:spMk id="68" creationId="{F12130AE-FFF4-6479-9311-1520279AC0BD}"/>
          </ac:spMkLst>
        </pc:spChg>
      </pc:sldChg>
      <pc:sldChg chg="modSp mod">
        <pc:chgData name="Juan Rongfei" userId="87cd990a-957d-49c3-81fb-d5944fc3af6b" providerId="ADAL" clId="{DE8784D7-8000-4FE9-BAFB-FBAD49D6E7D8}" dt="2023-07-02T20:30:05.918" v="16" actId="13926"/>
        <pc:sldMkLst>
          <pc:docMk/>
          <pc:sldMk cId="2597857643" sldId="1385"/>
        </pc:sldMkLst>
        <pc:spChg chg="mod">
          <ac:chgData name="Juan Rongfei" userId="87cd990a-957d-49c3-81fb-d5944fc3af6b" providerId="ADAL" clId="{DE8784D7-8000-4FE9-BAFB-FBAD49D6E7D8}" dt="2023-07-02T20:30:05.918" v="16" actId="13926"/>
          <ac:spMkLst>
            <pc:docMk/>
            <pc:sldMk cId="2597857643" sldId="1385"/>
            <ac:spMk id="3" creationId="{2B6D996A-1F15-5BBD-65A4-BF70AD8229A5}"/>
          </ac:spMkLst>
        </pc:spChg>
      </pc:sldChg>
      <pc:sldChg chg="addSp delSp modSp mod">
        <pc:chgData name="Juan Rongfei" userId="87cd990a-957d-49c3-81fb-d5944fc3af6b" providerId="ADAL" clId="{DE8784D7-8000-4FE9-BAFB-FBAD49D6E7D8}" dt="2023-07-02T20:34:03.017" v="117" actId="1076"/>
        <pc:sldMkLst>
          <pc:docMk/>
          <pc:sldMk cId="2233344792" sldId="1395"/>
        </pc:sldMkLst>
        <pc:spChg chg="add mod">
          <ac:chgData name="Juan Rongfei" userId="87cd990a-957d-49c3-81fb-d5944fc3af6b" providerId="ADAL" clId="{DE8784D7-8000-4FE9-BAFB-FBAD49D6E7D8}" dt="2023-07-02T20:33:20.381" v="102" actId="12788"/>
          <ac:spMkLst>
            <pc:docMk/>
            <pc:sldMk cId="2233344792" sldId="1395"/>
            <ac:spMk id="3" creationId="{460936FE-5A2D-0399-88F6-B0B276BF06D1}"/>
          </ac:spMkLst>
        </pc:spChg>
        <pc:spChg chg="add mod">
          <ac:chgData name="Juan Rongfei" userId="87cd990a-957d-49c3-81fb-d5944fc3af6b" providerId="ADAL" clId="{DE8784D7-8000-4FE9-BAFB-FBAD49D6E7D8}" dt="2023-07-02T20:33:20.381" v="102" actId="12788"/>
          <ac:spMkLst>
            <pc:docMk/>
            <pc:sldMk cId="2233344792" sldId="1395"/>
            <ac:spMk id="4" creationId="{69C8BF4F-56CE-1193-874B-43FAD9F40370}"/>
          </ac:spMkLst>
        </pc:spChg>
        <pc:spChg chg="add mod">
          <ac:chgData name="Juan Rongfei" userId="87cd990a-957d-49c3-81fb-d5944fc3af6b" providerId="ADAL" clId="{DE8784D7-8000-4FE9-BAFB-FBAD49D6E7D8}" dt="2023-07-02T20:33:20.381" v="102" actId="12788"/>
          <ac:spMkLst>
            <pc:docMk/>
            <pc:sldMk cId="2233344792" sldId="1395"/>
            <ac:spMk id="5" creationId="{BECCA689-7FC2-9587-7B8C-78CF2DE1EEF8}"/>
          </ac:spMkLst>
        </pc:spChg>
        <pc:spChg chg="add del mod">
          <ac:chgData name="Juan Rongfei" userId="87cd990a-957d-49c3-81fb-d5944fc3af6b" providerId="ADAL" clId="{DE8784D7-8000-4FE9-BAFB-FBAD49D6E7D8}" dt="2023-07-02T20:33:20.381" v="102" actId="12788"/>
          <ac:spMkLst>
            <pc:docMk/>
            <pc:sldMk cId="2233344792" sldId="1395"/>
            <ac:spMk id="6" creationId="{A41354F0-4081-00FE-1CEC-D929166121C6}"/>
          </ac:spMkLst>
        </pc:spChg>
        <pc:spChg chg="add mod">
          <ac:chgData name="Juan Rongfei" userId="87cd990a-957d-49c3-81fb-d5944fc3af6b" providerId="ADAL" clId="{DE8784D7-8000-4FE9-BAFB-FBAD49D6E7D8}" dt="2023-07-02T20:33:05.947" v="100" actId="1076"/>
          <ac:spMkLst>
            <pc:docMk/>
            <pc:sldMk cId="2233344792" sldId="1395"/>
            <ac:spMk id="7" creationId="{E80EA052-3663-83E3-0945-26A12D68BF89}"/>
          </ac:spMkLst>
        </pc:spChg>
        <pc:spChg chg="add mod">
          <ac:chgData name="Juan Rongfei" userId="87cd990a-957d-49c3-81fb-d5944fc3af6b" providerId="ADAL" clId="{DE8784D7-8000-4FE9-BAFB-FBAD49D6E7D8}" dt="2023-07-02T20:33:56.881" v="115" actId="14100"/>
          <ac:spMkLst>
            <pc:docMk/>
            <pc:sldMk cId="2233344792" sldId="1395"/>
            <ac:spMk id="8" creationId="{ED3D7A4D-0BBC-7FD7-15C2-1B28CEBD711B}"/>
          </ac:spMkLst>
        </pc:spChg>
        <pc:spChg chg="add mod">
          <ac:chgData name="Juan Rongfei" userId="87cd990a-957d-49c3-81fb-d5944fc3af6b" providerId="ADAL" clId="{DE8784D7-8000-4FE9-BAFB-FBAD49D6E7D8}" dt="2023-07-02T20:34:03.017" v="117" actId="1076"/>
          <ac:spMkLst>
            <pc:docMk/>
            <pc:sldMk cId="2233344792" sldId="1395"/>
            <ac:spMk id="9" creationId="{0EF2DA29-F378-B6CC-3A3E-79F626134B4E}"/>
          </ac:spMkLst>
        </pc:spChg>
      </pc:sldChg>
    </pc:docChg>
  </pc:docChgLst>
  <pc:docChgLst>
    <pc:chgData name="Zope Vedant" userId="S::vedant.zope@aalto.fi::d8a1c4c5-dd07-425c-ad2f-6288560414d0" providerId="AD" clId="Web-{E8AB8D96-0307-4293-921A-1CB02CD84AF5}"/>
    <pc:docChg chg="modSld">
      <pc:chgData name="Zope Vedant" userId="S::vedant.zope@aalto.fi::d8a1c4c5-dd07-425c-ad2f-6288560414d0" providerId="AD" clId="Web-{E8AB8D96-0307-4293-921A-1CB02CD84AF5}" dt="2023-06-15T11:14:32.488" v="43" actId="20577"/>
      <pc:docMkLst>
        <pc:docMk/>
      </pc:docMkLst>
      <pc:sldChg chg="modSp">
        <pc:chgData name="Zope Vedant" userId="S::vedant.zope@aalto.fi::d8a1c4c5-dd07-425c-ad2f-6288560414d0" providerId="AD" clId="Web-{E8AB8D96-0307-4293-921A-1CB02CD84AF5}" dt="2023-06-15T10:40:25.397" v="33" actId="20577"/>
        <pc:sldMkLst>
          <pc:docMk/>
          <pc:sldMk cId="0" sldId="258"/>
        </pc:sldMkLst>
        <pc:spChg chg="mod">
          <ac:chgData name="Zope Vedant" userId="S::vedant.zope@aalto.fi::d8a1c4c5-dd07-425c-ad2f-6288560414d0" providerId="AD" clId="Web-{E8AB8D96-0307-4293-921A-1CB02CD84AF5}" dt="2023-06-15T10:40:25.397" v="33" actId="20577"/>
          <ac:spMkLst>
            <pc:docMk/>
            <pc:sldMk cId="0" sldId="258"/>
            <ac:spMk id="2" creationId="{00000000-0000-0000-0000-000000000000}"/>
          </ac:spMkLst>
        </pc:spChg>
      </pc:sldChg>
      <pc:sldChg chg="modSp">
        <pc:chgData name="Zope Vedant" userId="S::vedant.zope@aalto.fi::d8a1c4c5-dd07-425c-ad2f-6288560414d0" providerId="AD" clId="Web-{E8AB8D96-0307-4293-921A-1CB02CD84AF5}" dt="2023-06-15T10:38:18.474" v="28" actId="14100"/>
        <pc:sldMkLst>
          <pc:docMk/>
          <pc:sldMk cId="194859773" sldId="1362"/>
        </pc:sldMkLst>
        <pc:spChg chg="mod">
          <ac:chgData name="Zope Vedant" userId="S::vedant.zope@aalto.fi::d8a1c4c5-dd07-425c-ad2f-6288560414d0" providerId="AD" clId="Web-{E8AB8D96-0307-4293-921A-1CB02CD84AF5}" dt="2023-06-15T10:38:18.474" v="28" actId="14100"/>
          <ac:spMkLst>
            <pc:docMk/>
            <pc:sldMk cId="194859773" sldId="1362"/>
            <ac:spMk id="2" creationId="{DDC00667-AD97-B59C-3A2E-3E35C8BB38D7}"/>
          </ac:spMkLst>
        </pc:spChg>
      </pc:sldChg>
      <pc:sldChg chg="modSp addAnim delAnim">
        <pc:chgData name="Zope Vedant" userId="S::vedant.zope@aalto.fi::d8a1c4c5-dd07-425c-ad2f-6288560414d0" providerId="AD" clId="Web-{E8AB8D96-0307-4293-921A-1CB02CD84AF5}" dt="2023-06-15T10:45:03.292" v="41" actId="20577"/>
        <pc:sldMkLst>
          <pc:docMk/>
          <pc:sldMk cId="1314887363" sldId="1364"/>
        </pc:sldMkLst>
        <pc:spChg chg="mod">
          <ac:chgData name="Zope Vedant" userId="S::vedant.zope@aalto.fi::d8a1c4c5-dd07-425c-ad2f-6288560414d0" providerId="AD" clId="Web-{E8AB8D96-0307-4293-921A-1CB02CD84AF5}" dt="2023-06-15T10:45:03.292" v="41" actId="20577"/>
          <ac:spMkLst>
            <pc:docMk/>
            <pc:sldMk cId="1314887363" sldId="1364"/>
            <ac:spMk id="2" creationId="{E25B5B56-A74D-A0DE-B821-9F517887D55C}"/>
          </ac:spMkLst>
        </pc:spChg>
      </pc:sldChg>
      <pc:sldChg chg="modSp">
        <pc:chgData name="Zope Vedant" userId="S::vedant.zope@aalto.fi::d8a1c4c5-dd07-425c-ad2f-6288560414d0" providerId="AD" clId="Web-{E8AB8D96-0307-4293-921A-1CB02CD84AF5}" dt="2023-06-15T11:14:32.488" v="43" actId="20577"/>
        <pc:sldMkLst>
          <pc:docMk/>
          <pc:sldMk cId="2721675918" sldId="1367"/>
        </pc:sldMkLst>
        <pc:spChg chg="mod">
          <ac:chgData name="Zope Vedant" userId="S::vedant.zope@aalto.fi::d8a1c4c5-dd07-425c-ad2f-6288560414d0" providerId="AD" clId="Web-{E8AB8D96-0307-4293-921A-1CB02CD84AF5}" dt="2023-06-15T11:14:32.488" v="43" actId="20577"/>
          <ac:spMkLst>
            <pc:docMk/>
            <pc:sldMk cId="2721675918" sldId="1367"/>
            <ac:spMk id="2" creationId="{87EFD691-3955-4993-D64E-AA7882CDA7DA}"/>
          </ac:spMkLst>
        </pc:spChg>
      </pc:sldChg>
      <pc:sldChg chg="addAnim">
        <pc:chgData name="Zope Vedant" userId="S::vedant.zope@aalto.fi::d8a1c4c5-dd07-425c-ad2f-6288560414d0" providerId="AD" clId="Web-{E8AB8D96-0307-4293-921A-1CB02CD84AF5}" dt="2023-06-15T10:37:30.567" v="4"/>
        <pc:sldMkLst>
          <pc:docMk/>
          <pc:sldMk cId="2392873474" sldId="1369"/>
        </pc:sldMkLst>
      </pc:sldChg>
    </pc:docChg>
  </pc:docChgLst>
  <pc:docChgLst>
    <pc:chgData name="Zope Vedant" userId="S::vedant.zope@aalto.fi::d8a1c4c5-dd07-425c-ad2f-6288560414d0" providerId="AD" clId="Web-{BF157EAC-B8D7-4B58-9605-CB8808448D75}"/>
    <pc:docChg chg="modSld">
      <pc:chgData name="Zope Vedant" userId="S::vedant.zope@aalto.fi::d8a1c4c5-dd07-425c-ad2f-6288560414d0" providerId="AD" clId="Web-{BF157EAC-B8D7-4B58-9605-CB8808448D75}" dt="2023-07-26T11:15:01.734" v="118" actId="1076"/>
      <pc:docMkLst>
        <pc:docMk/>
      </pc:docMkLst>
      <pc:sldChg chg="modSp addAnim delAnim">
        <pc:chgData name="Zope Vedant" userId="S::vedant.zope@aalto.fi::d8a1c4c5-dd07-425c-ad2f-6288560414d0" providerId="AD" clId="Web-{BF157EAC-B8D7-4B58-9605-CB8808448D75}" dt="2023-07-26T11:15:01.734" v="118" actId="1076"/>
        <pc:sldMkLst>
          <pc:docMk/>
          <pc:sldMk cId="3080514410" sldId="1419"/>
        </pc:sldMkLst>
        <pc:spChg chg="mod">
          <ac:chgData name="Zope Vedant" userId="S::vedant.zope@aalto.fi::d8a1c4c5-dd07-425c-ad2f-6288560414d0" providerId="AD" clId="Web-{BF157EAC-B8D7-4B58-9605-CB8808448D75}" dt="2023-07-26T11:15:01.734" v="118" actId="1076"/>
          <ac:spMkLst>
            <pc:docMk/>
            <pc:sldMk cId="3080514410" sldId="1419"/>
            <ac:spMk id="29" creationId="{DD61AAE3-8269-545E-FB46-413DB696C831}"/>
          </ac:spMkLst>
        </pc:spChg>
        <pc:graphicFrameChg chg="mod modGraphic">
          <ac:chgData name="Zope Vedant" userId="S::vedant.zope@aalto.fi::d8a1c4c5-dd07-425c-ad2f-6288560414d0" providerId="AD" clId="Web-{BF157EAC-B8D7-4B58-9605-CB8808448D75}" dt="2023-07-26T11:14:51.327" v="117"/>
          <ac:graphicFrameMkLst>
            <pc:docMk/>
            <pc:sldMk cId="3080514410" sldId="1419"/>
            <ac:graphicFrameMk id="3" creationId="{F578BF38-A5AC-0D0C-22CF-03C67EE87BAD}"/>
          </ac:graphicFrameMkLst>
        </pc:graphicFrameChg>
      </pc:sldChg>
    </pc:docChg>
  </pc:docChgLst>
  <pc:docChgLst>
    <pc:chgData name="Zope Vedant" userId="S::vedant.zope@aalto.fi::d8a1c4c5-dd07-425c-ad2f-6288560414d0" providerId="AD" clId="Web-{F020E79D-C617-4F72-93BF-A08325781678}"/>
    <pc:docChg chg="modSld">
      <pc:chgData name="Zope Vedant" userId="S::vedant.zope@aalto.fi::d8a1c4c5-dd07-425c-ad2f-6288560414d0" providerId="AD" clId="Web-{F020E79D-C617-4F72-93BF-A08325781678}" dt="2023-07-26T11:43:26.371" v="8" actId="14100"/>
      <pc:docMkLst>
        <pc:docMk/>
      </pc:docMkLst>
      <pc:sldChg chg="modSp">
        <pc:chgData name="Zope Vedant" userId="S::vedant.zope@aalto.fi::d8a1c4c5-dd07-425c-ad2f-6288560414d0" providerId="AD" clId="Web-{F020E79D-C617-4F72-93BF-A08325781678}" dt="2023-07-26T11:43:02.902" v="7" actId="1076"/>
        <pc:sldMkLst>
          <pc:docMk/>
          <pc:sldMk cId="3660778314" sldId="1402"/>
        </pc:sldMkLst>
        <pc:spChg chg="mod">
          <ac:chgData name="Zope Vedant" userId="S::vedant.zope@aalto.fi::d8a1c4c5-dd07-425c-ad2f-6288560414d0" providerId="AD" clId="Web-{F020E79D-C617-4F72-93BF-A08325781678}" dt="2023-07-26T11:43:02.902" v="7" actId="1076"/>
          <ac:spMkLst>
            <pc:docMk/>
            <pc:sldMk cId="3660778314" sldId="1402"/>
            <ac:spMk id="52" creationId="{CF4B77EE-4741-F860-3070-A8773C6899A5}"/>
          </ac:spMkLst>
        </pc:spChg>
        <pc:cxnChg chg="mod">
          <ac:chgData name="Zope Vedant" userId="S::vedant.zope@aalto.fi::d8a1c4c5-dd07-425c-ad2f-6288560414d0" providerId="AD" clId="Web-{F020E79D-C617-4F72-93BF-A08325781678}" dt="2023-07-26T11:43:02.902" v="7" actId="1076"/>
          <ac:cxnSpMkLst>
            <pc:docMk/>
            <pc:sldMk cId="3660778314" sldId="1402"/>
            <ac:cxnSpMk id="53" creationId="{6CB22CD6-3C7D-4D6B-F41D-9E44A81169F9}"/>
          </ac:cxnSpMkLst>
        </pc:cxnChg>
      </pc:sldChg>
      <pc:sldChg chg="modSp">
        <pc:chgData name="Zope Vedant" userId="S::vedant.zope@aalto.fi::d8a1c4c5-dd07-425c-ad2f-6288560414d0" providerId="AD" clId="Web-{F020E79D-C617-4F72-93BF-A08325781678}" dt="2023-07-26T11:43:26.371" v="8" actId="14100"/>
        <pc:sldMkLst>
          <pc:docMk/>
          <pc:sldMk cId="2665727398" sldId="1405"/>
        </pc:sldMkLst>
        <pc:spChg chg="mod">
          <ac:chgData name="Zope Vedant" userId="S::vedant.zope@aalto.fi::d8a1c4c5-dd07-425c-ad2f-6288560414d0" providerId="AD" clId="Web-{F020E79D-C617-4F72-93BF-A08325781678}" dt="2023-07-26T11:43:26.371" v="8" actId="14100"/>
          <ac:spMkLst>
            <pc:docMk/>
            <pc:sldMk cId="2665727398" sldId="1405"/>
            <ac:spMk id="7" creationId="{FBEAA063-1D91-33E0-C451-607107F35CE8}"/>
          </ac:spMkLst>
        </pc:spChg>
      </pc:sldChg>
      <pc:sldChg chg="modSp">
        <pc:chgData name="Zope Vedant" userId="S::vedant.zope@aalto.fi::d8a1c4c5-dd07-425c-ad2f-6288560414d0" providerId="AD" clId="Web-{F020E79D-C617-4F72-93BF-A08325781678}" dt="2023-07-26T11:42:53.730" v="5" actId="1076"/>
        <pc:sldMkLst>
          <pc:docMk/>
          <pc:sldMk cId="3147655989" sldId="1411"/>
        </pc:sldMkLst>
        <pc:spChg chg="mod">
          <ac:chgData name="Zope Vedant" userId="S::vedant.zope@aalto.fi::d8a1c4c5-dd07-425c-ad2f-6288560414d0" providerId="AD" clId="Web-{F020E79D-C617-4F72-93BF-A08325781678}" dt="2023-07-26T11:42:30.104" v="2" actId="1076"/>
          <ac:spMkLst>
            <pc:docMk/>
            <pc:sldMk cId="3147655989" sldId="1411"/>
            <ac:spMk id="48" creationId="{E96B3562-9282-C993-6648-832DA184AC80}"/>
          </ac:spMkLst>
        </pc:spChg>
        <pc:graphicFrameChg chg="mod modGraphic">
          <ac:chgData name="Zope Vedant" userId="S::vedant.zope@aalto.fi::d8a1c4c5-dd07-425c-ad2f-6288560414d0" providerId="AD" clId="Web-{F020E79D-C617-4F72-93BF-A08325781678}" dt="2023-07-26T11:42:53.730" v="5" actId="1076"/>
          <ac:graphicFrameMkLst>
            <pc:docMk/>
            <pc:sldMk cId="3147655989" sldId="1411"/>
            <ac:graphicFrameMk id="5" creationId="{571280FE-1940-D215-0258-D05CFAE57BF8}"/>
          </ac:graphicFrameMkLst>
        </pc:graphicFrameChg>
        <pc:cxnChg chg="mod">
          <ac:chgData name="Zope Vedant" userId="S::vedant.zope@aalto.fi::d8a1c4c5-dd07-425c-ad2f-6288560414d0" providerId="AD" clId="Web-{F020E79D-C617-4F72-93BF-A08325781678}" dt="2023-07-26T11:42:48.151" v="4" actId="1076"/>
          <ac:cxnSpMkLst>
            <pc:docMk/>
            <pc:sldMk cId="3147655989" sldId="1411"/>
            <ac:cxnSpMk id="7" creationId="{C8606070-B084-083E-CE78-DC791A12F7FE}"/>
          </ac:cxnSpMkLst>
        </pc:cxnChg>
      </pc:sldChg>
    </pc:docChg>
  </pc:docChgLst>
  <pc:docChgLst>
    <pc:chgData name="Nguyen Binh" userId="S::binh.nguyen@aalto.fi::acf7f2a7-1119-454a-99ee-b7b1d8425230" providerId="AD" clId="Web-{87B72433-20ED-44FB-8423-D1F81B0B49E3}"/>
    <pc:docChg chg="modSld">
      <pc:chgData name="Nguyen Binh" userId="S::binh.nguyen@aalto.fi::acf7f2a7-1119-454a-99ee-b7b1d8425230" providerId="AD" clId="Web-{87B72433-20ED-44FB-8423-D1F81B0B49E3}" dt="2023-06-27T12:12:33.740" v="0" actId="20577"/>
      <pc:docMkLst>
        <pc:docMk/>
      </pc:docMkLst>
      <pc:sldChg chg="modSp">
        <pc:chgData name="Nguyen Binh" userId="S::binh.nguyen@aalto.fi::acf7f2a7-1119-454a-99ee-b7b1d8425230" providerId="AD" clId="Web-{87B72433-20ED-44FB-8423-D1F81B0B49E3}" dt="2023-06-27T12:12:33.740" v="0" actId="20577"/>
        <pc:sldMkLst>
          <pc:docMk/>
          <pc:sldMk cId="0" sldId="258"/>
        </pc:sldMkLst>
        <pc:spChg chg="mod">
          <ac:chgData name="Nguyen Binh" userId="S::binh.nguyen@aalto.fi::acf7f2a7-1119-454a-99ee-b7b1d8425230" providerId="AD" clId="Web-{87B72433-20ED-44FB-8423-D1F81B0B49E3}" dt="2023-06-27T12:12:33.740" v="0" actId="20577"/>
          <ac:spMkLst>
            <pc:docMk/>
            <pc:sldMk cId="0" sldId="258"/>
            <ac:spMk id="8" creationId="{CAC00042-2E4C-4458-93B1-772BE85A9514}"/>
          </ac:spMkLst>
        </pc:spChg>
      </pc:sldChg>
    </pc:docChg>
  </pc:docChgLst>
  <pc:docChgLst>
    <pc:chgData name="Zope Vedant" userId="d8a1c4c5-dd07-425c-ad2f-6288560414d0" providerId="ADAL" clId="{F35FAAA0-7721-40E6-8FB8-EFBE0DEE6C08}"/>
    <pc:docChg chg="undo custSel addSld delSld modSld sldOrd modMainMaster delSection modSection">
      <pc:chgData name="Zope Vedant" userId="d8a1c4c5-dd07-425c-ad2f-6288560414d0" providerId="ADAL" clId="{F35FAAA0-7721-40E6-8FB8-EFBE0DEE6C08}" dt="2023-05-30T15:34:19.853" v="5699" actId="2711"/>
      <pc:docMkLst>
        <pc:docMk/>
      </pc:docMkLst>
      <pc:sldChg chg="modSp add del mod">
        <pc:chgData name="Zope Vedant" userId="d8a1c4c5-dd07-425c-ad2f-6288560414d0" providerId="ADAL" clId="{F35FAAA0-7721-40E6-8FB8-EFBE0DEE6C08}" dt="2023-05-30T13:33:11.211" v="5042" actId="255"/>
        <pc:sldMkLst>
          <pc:docMk/>
          <pc:sldMk cId="0" sldId="258"/>
        </pc:sldMkLst>
        <pc:spChg chg="mod">
          <ac:chgData name="Zope Vedant" userId="d8a1c4c5-dd07-425c-ad2f-6288560414d0" providerId="ADAL" clId="{F35FAAA0-7721-40E6-8FB8-EFBE0DEE6C08}" dt="2023-05-30T13:33:11.211" v="5042" actId="255"/>
          <ac:spMkLst>
            <pc:docMk/>
            <pc:sldMk cId="0" sldId="258"/>
            <ac:spMk id="2" creationId="{00000000-0000-0000-0000-000000000000}"/>
          </ac:spMkLst>
        </pc:spChg>
        <pc:spChg chg="mod">
          <ac:chgData name="Zope Vedant" userId="d8a1c4c5-dd07-425c-ad2f-6288560414d0" providerId="ADAL" clId="{F35FAAA0-7721-40E6-8FB8-EFBE0DEE6C08}" dt="2023-05-30T13:32:57.096" v="5040" actId="2711"/>
          <ac:spMkLst>
            <pc:docMk/>
            <pc:sldMk cId="0" sldId="258"/>
            <ac:spMk id="8" creationId="{CAC00042-2E4C-4458-93B1-772BE85A9514}"/>
          </ac:spMkLst>
        </pc:spChg>
      </pc:sldChg>
      <pc:sldChg chg="del">
        <pc:chgData name="Zope Vedant" userId="d8a1c4c5-dd07-425c-ad2f-6288560414d0" providerId="ADAL" clId="{F35FAAA0-7721-40E6-8FB8-EFBE0DEE6C08}" dt="2023-05-30T13:16:23.257" v="3929" actId="47"/>
        <pc:sldMkLst>
          <pc:docMk/>
          <pc:sldMk cId="0" sldId="263"/>
        </pc:sldMkLst>
      </pc:sldChg>
      <pc:sldChg chg="del">
        <pc:chgData name="Zope Vedant" userId="d8a1c4c5-dd07-425c-ad2f-6288560414d0" providerId="ADAL" clId="{F35FAAA0-7721-40E6-8FB8-EFBE0DEE6C08}" dt="2023-05-30T13:16:25.435" v="3930" actId="47"/>
        <pc:sldMkLst>
          <pc:docMk/>
          <pc:sldMk cId="0" sldId="264"/>
        </pc:sldMkLst>
      </pc:sldChg>
      <pc:sldChg chg="del">
        <pc:chgData name="Zope Vedant" userId="d8a1c4c5-dd07-425c-ad2f-6288560414d0" providerId="ADAL" clId="{F35FAAA0-7721-40E6-8FB8-EFBE0DEE6C08}" dt="2023-05-30T13:16:17.966" v="3928" actId="47"/>
        <pc:sldMkLst>
          <pc:docMk/>
          <pc:sldMk cId="423727490" sldId="820"/>
        </pc:sldMkLst>
      </pc:sldChg>
      <pc:sldChg chg="del">
        <pc:chgData name="Zope Vedant" userId="d8a1c4c5-dd07-425c-ad2f-6288560414d0" providerId="ADAL" clId="{F35FAAA0-7721-40E6-8FB8-EFBE0DEE6C08}" dt="2023-05-30T13:16:27.746" v="3934" actId="47"/>
        <pc:sldMkLst>
          <pc:docMk/>
          <pc:sldMk cId="4263407226" sldId="1285"/>
        </pc:sldMkLst>
      </pc:sldChg>
      <pc:sldChg chg="del">
        <pc:chgData name="Zope Vedant" userId="d8a1c4c5-dd07-425c-ad2f-6288560414d0" providerId="ADAL" clId="{F35FAAA0-7721-40E6-8FB8-EFBE0DEE6C08}" dt="2023-05-30T13:16:28.473" v="3938" actId="47"/>
        <pc:sldMkLst>
          <pc:docMk/>
          <pc:sldMk cId="3411335886" sldId="1289"/>
        </pc:sldMkLst>
      </pc:sldChg>
      <pc:sldChg chg="del">
        <pc:chgData name="Zope Vedant" userId="d8a1c4c5-dd07-425c-ad2f-6288560414d0" providerId="ADAL" clId="{F35FAAA0-7721-40E6-8FB8-EFBE0DEE6C08}" dt="2023-05-30T13:16:26.993" v="3932" actId="47"/>
        <pc:sldMkLst>
          <pc:docMk/>
          <pc:sldMk cId="3334957930" sldId="1290"/>
        </pc:sldMkLst>
      </pc:sldChg>
      <pc:sldChg chg="del">
        <pc:chgData name="Zope Vedant" userId="d8a1c4c5-dd07-425c-ad2f-6288560414d0" providerId="ADAL" clId="{F35FAAA0-7721-40E6-8FB8-EFBE0DEE6C08}" dt="2023-05-30T13:16:29.569" v="3949" actId="47"/>
        <pc:sldMkLst>
          <pc:docMk/>
          <pc:sldMk cId="3146443580" sldId="1292"/>
        </pc:sldMkLst>
      </pc:sldChg>
      <pc:sldChg chg="del">
        <pc:chgData name="Zope Vedant" userId="d8a1c4c5-dd07-425c-ad2f-6288560414d0" providerId="ADAL" clId="{F35FAAA0-7721-40E6-8FB8-EFBE0DEE6C08}" dt="2023-05-30T13:16:29.053" v="3939" actId="47"/>
        <pc:sldMkLst>
          <pc:docMk/>
          <pc:sldMk cId="3565169176" sldId="1294"/>
        </pc:sldMkLst>
      </pc:sldChg>
      <pc:sldChg chg="addSp delSp modSp add del mod delAnim modAnim">
        <pc:chgData name="Zope Vedant" userId="d8a1c4c5-dd07-425c-ad2f-6288560414d0" providerId="ADAL" clId="{F35FAAA0-7721-40E6-8FB8-EFBE0DEE6C08}" dt="2023-05-30T15:34:19.853" v="5699" actId="2711"/>
        <pc:sldMkLst>
          <pc:docMk/>
          <pc:sldMk cId="1166986704" sldId="1295"/>
        </pc:sldMkLst>
        <pc:spChg chg="add del mod">
          <ac:chgData name="Zope Vedant" userId="d8a1c4c5-dd07-425c-ad2f-6288560414d0" providerId="ADAL" clId="{F35FAAA0-7721-40E6-8FB8-EFBE0DEE6C08}" dt="2023-05-30T14:58:57.526" v="5415" actId="478"/>
          <ac:spMkLst>
            <pc:docMk/>
            <pc:sldMk cId="1166986704" sldId="1295"/>
            <ac:spMk id="4" creationId="{383564CA-C3FD-775F-5C65-549D2A6CB02F}"/>
          </ac:spMkLst>
        </pc:spChg>
        <pc:spChg chg="add mod">
          <ac:chgData name="Zope Vedant" userId="d8a1c4c5-dd07-425c-ad2f-6288560414d0" providerId="ADAL" clId="{F35FAAA0-7721-40E6-8FB8-EFBE0DEE6C08}" dt="2023-05-30T15:01:32.250" v="5475" actId="1076"/>
          <ac:spMkLst>
            <pc:docMk/>
            <pc:sldMk cId="1166986704" sldId="1295"/>
            <ac:spMk id="5" creationId="{290CB5FB-A9BD-173E-4176-D9F02C739A77}"/>
          </ac:spMkLst>
        </pc:spChg>
        <pc:spChg chg="add mod">
          <ac:chgData name="Zope Vedant" userId="d8a1c4c5-dd07-425c-ad2f-6288560414d0" providerId="ADAL" clId="{F35FAAA0-7721-40E6-8FB8-EFBE0DEE6C08}" dt="2023-05-30T15:01:28.516" v="5474" actId="1076"/>
          <ac:spMkLst>
            <pc:docMk/>
            <pc:sldMk cId="1166986704" sldId="1295"/>
            <ac:spMk id="6" creationId="{6EBA4DA5-CBFA-6DEF-7BC1-E46CE4CDA3E0}"/>
          </ac:spMkLst>
        </pc:spChg>
        <pc:spChg chg="add mod">
          <ac:chgData name="Zope Vedant" userId="d8a1c4c5-dd07-425c-ad2f-6288560414d0" providerId="ADAL" clId="{F35FAAA0-7721-40E6-8FB8-EFBE0DEE6C08}" dt="2023-05-30T15:01:53.451" v="5494" actId="1076"/>
          <ac:spMkLst>
            <pc:docMk/>
            <pc:sldMk cId="1166986704" sldId="1295"/>
            <ac:spMk id="7" creationId="{24FFACB8-45A1-BEE0-9E8B-27DE50849081}"/>
          </ac:spMkLst>
        </pc:spChg>
        <pc:spChg chg="mod">
          <ac:chgData name="Zope Vedant" userId="d8a1c4c5-dd07-425c-ad2f-6288560414d0" providerId="ADAL" clId="{F35FAAA0-7721-40E6-8FB8-EFBE0DEE6C08}" dt="2023-05-30T14:39:06.935" v="5318" actId="20577"/>
          <ac:spMkLst>
            <pc:docMk/>
            <pc:sldMk cId="1166986704" sldId="1295"/>
            <ac:spMk id="8" creationId="{2774B24E-6387-ADF7-CCAF-CDC6EAD64CFD}"/>
          </ac:spMkLst>
        </pc:spChg>
        <pc:spChg chg="del">
          <ac:chgData name="Zope Vedant" userId="d8a1c4c5-dd07-425c-ad2f-6288560414d0" providerId="ADAL" clId="{F35FAAA0-7721-40E6-8FB8-EFBE0DEE6C08}" dt="2023-05-29T20:49:40.713" v="34" actId="478"/>
          <ac:spMkLst>
            <pc:docMk/>
            <pc:sldMk cId="1166986704" sldId="1295"/>
            <ac:spMk id="9" creationId="{FDBDF150-6EE7-79EC-4522-C03BC6FB6027}"/>
          </ac:spMkLst>
        </pc:spChg>
        <pc:spChg chg="add mod">
          <ac:chgData name="Zope Vedant" userId="d8a1c4c5-dd07-425c-ad2f-6288560414d0" providerId="ADAL" clId="{F35FAAA0-7721-40E6-8FB8-EFBE0DEE6C08}" dt="2023-05-30T15:34:19.853" v="5699" actId="2711"/>
          <ac:spMkLst>
            <pc:docMk/>
            <pc:sldMk cId="1166986704" sldId="1295"/>
            <ac:spMk id="10" creationId="{262E666B-8A82-D26C-EC37-DB2CC75D92AB}"/>
          </ac:spMkLst>
        </pc:spChg>
        <pc:spChg chg="del">
          <ac:chgData name="Zope Vedant" userId="d8a1c4c5-dd07-425c-ad2f-6288560414d0" providerId="ADAL" clId="{F35FAAA0-7721-40E6-8FB8-EFBE0DEE6C08}" dt="2023-05-29T20:47:21.116" v="2" actId="478"/>
          <ac:spMkLst>
            <pc:docMk/>
            <pc:sldMk cId="1166986704" sldId="1295"/>
            <ac:spMk id="18" creationId="{1206A81B-BBEF-C4B6-7E2B-E6139FFAF9D8}"/>
          </ac:spMkLst>
        </pc:spChg>
        <pc:spChg chg="del mod">
          <ac:chgData name="Zope Vedant" userId="d8a1c4c5-dd07-425c-ad2f-6288560414d0" providerId="ADAL" clId="{F35FAAA0-7721-40E6-8FB8-EFBE0DEE6C08}" dt="2023-05-29T20:47:52.962" v="5" actId="478"/>
          <ac:spMkLst>
            <pc:docMk/>
            <pc:sldMk cId="1166986704" sldId="1295"/>
            <ac:spMk id="19" creationId="{5D9132F2-1BA1-866F-A467-EE8216D86CEC}"/>
          </ac:spMkLst>
        </pc:spChg>
        <pc:spChg chg="del">
          <ac:chgData name="Zope Vedant" userId="d8a1c4c5-dd07-425c-ad2f-6288560414d0" providerId="ADAL" clId="{F35FAAA0-7721-40E6-8FB8-EFBE0DEE6C08}" dt="2023-05-29T20:47:22.853" v="3" actId="478"/>
          <ac:spMkLst>
            <pc:docMk/>
            <pc:sldMk cId="1166986704" sldId="1295"/>
            <ac:spMk id="20" creationId="{10BB3B52-F1E1-FC92-07EA-5ECDCEAC58E3}"/>
          </ac:spMkLst>
        </pc:spChg>
        <pc:spChg chg="del mod">
          <ac:chgData name="Zope Vedant" userId="d8a1c4c5-dd07-425c-ad2f-6288560414d0" providerId="ADAL" clId="{F35FAAA0-7721-40E6-8FB8-EFBE0DEE6C08}" dt="2023-05-30T14:35:09.769" v="5296" actId="478"/>
          <ac:spMkLst>
            <pc:docMk/>
            <pc:sldMk cId="1166986704" sldId="1295"/>
            <ac:spMk id="21" creationId="{88FA3698-6631-8BE5-7CC6-03927C43AA78}"/>
          </ac:spMkLst>
        </pc:spChg>
        <pc:spChg chg="del mod">
          <ac:chgData name="Zope Vedant" userId="d8a1c4c5-dd07-425c-ad2f-6288560414d0" providerId="ADAL" clId="{F35FAAA0-7721-40E6-8FB8-EFBE0DEE6C08}" dt="2023-05-29T20:47:18.841" v="1" actId="478"/>
          <ac:spMkLst>
            <pc:docMk/>
            <pc:sldMk cId="1166986704" sldId="1295"/>
            <ac:spMk id="23" creationId="{B490AC7D-FBE3-AE53-65BB-053D08E6EDC4}"/>
          </ac:spMkLst>
        </pc:spChg>
        <pc:spChg chg="mod">
          <ac:chgData name="Zope Vedant" userId="d8a1c4c5-dd07-425c-ad2f-6288560414d0" providerId="ADAL" clId="{F35FAAA0-7721-40E6-8FB8-EFBE0DEE6C08}" dt="2023-05-30T13:32:49.696" v="5039" actId="20577"/>
          <ac:spMkLst>
            <pc:docMk/>
            <pc:sldMk cId="1166986704" sldId="1295"/>
            <ac:spMk id="28" creationId="{40295FFA-A45C-C603-4EF0-DFDE59A273ED}"/>
          </ac:spMkLst>
        </pc:spChg>
        <pc:picChg chg="add mod">
          <ac:chgData name="Zope Vedant" userId="d8a1c4c5-dd07-425c-ad2f-6288560414d0" providerId="ADAL" clId="{F35FAAA0-7721-40E6-8FB8-EFBE0DEE6C08}" dt="2023-05-30T14:39:29.727" v="5319" actId="1076"/>
          <ac:picMkLst>
            <pc:docMk/>
            <pc:sldMk cId="1166986704" sldId="1295"/>
            <ac:picMk id="3" creationId="{4ADD8D13-F54D-A1C9-AE8B-B39203F824FA}"/>
          </ac:picMkLst>
        </pc:picChg>
      </pc:sldChg>
      <pc:sldChg chg="del">
        <pc:chgData name="Zope Vedant" userId="d8a1c4c5-dd07-425c-ad2f-6288560414d0" providerId="ADAL" clId="{F35FAAA0-7721-40E6-8FB8-EFBE0DEE6C08}" dt="2023-05-30T13:16:31.015" v="3979" actId="47"/>
        <pc:sldMkLst>
          <pc:docMk/>
          <pc:sldMk cId="3740530519" sldId="1296"/>
        </pc:sldMkLst>
      </pc:sldChg>
      <pc:sldChg chg="del">
        <pc:chgData name="Zope Vedant" userId="d8a1c4c5-dd07-425c-ad2f-6288560414d0" providerId="ADAL" clId="{F35FAAA0-7721-40E6-8FB8-EFBE0DEE6C08}" dt="2023-05-30T13:16:29.424" v="3946" actId="47"/>
        <pc:sldMkLst>
          <pc:docMk/>
          <pc:sldMk cId="3973767709" sldId="1297"/>
        </pc:sldMkLst>
      </pc:sldChg>
      <pc:sldChg chg="del">
        <pc:chgData name="Zope Vedant" userId="d8a1c4c5-dd07-425c-ad2f-6288560414d0" providerId="ADAL" clId="{F35FAAA0-7721-40E6-8FB8-EFBE0DEE6C08}" dt="2023-05-30T13:16:30.215" v="3961" actId="47"/>
        <pc:sldMkLst>
          <pc:docMk/>
          <pc:sldMk cId="3528770446" sldId="1298"/>
        </pc:sldMkLst>
      </pc:sldChg>
      <pc:sldChg chg="del">
        <pc:chgData name="Zope Vedant" userId="d8a1c4c5-dd07-425c-ad2f-6288560414d0" providerId="ADAL" clId="{F35FAAA0-7721-40E6-8FB8-EFBE0DEE6C08}" dt="2023-05-30T13:16:29.380" v="3944" actId="47"/>
        <pc:sldMkLst>
          <pc:docMk/>
          <pc:sldMk cId="186039510" sldId="1301"/>
        </pc:sldMkLst>
      </pc:sldChg>
      <pc:sldChg chg="add del">
        <pc:chgData name="Zope Vedant" userId="d8a1c4c5-dd07-425c-ad2f-6288560414d0" providerId="ADAL" clId="{F35FAAA0-7721-40E6-8FB8-EFBE0DEE6C08}" dt="2023-05-30T13:16:47.919" v="3998" actId="47"/>
        <pc:sldMkLst>
          <pc:docMk/>
          <pc:sldMk cId="309489916" sldId="1302"/>
        </pc:sldMkLst>
      </pc:sldChg>
      <pc:sldChg chg="del">
        <pc:chgData name="Zope Vedant" userId="d8a1c4c5-dd07-425c-ad2f-6288560414d0" providerId="ADAL" clId="{F35FAAA0-7721-40E6-8FB8-EFBE0DEE6C08}" dt="2023-05-30T13:16:27.561" v="3933" actId="47"/>
        <pc:sldMkLst>
          <pc:docMk/>
          <pc:sldMk cId="3213154161" sldId="1304"/>
        </pc:sldMkLst>
      </pc:sldChg>
      <pc:sldChg chg="del">
        <pc:chgData name="Zope Vedant" userId="d8a1c4c5-dd07-425c-ad2f-6288560414d0" providerId="ADAL" clId="{F35FAAA0-7721-40E6-8FB8-EFBE0DEE6C08}" dt="2023-05-30T13:16:27.984" v="3935" actId="47"/>
        <pc:sldMkLst>
          <pc:docMk/>
          <pc:sldMk cId="2172012263" sldId="1305"/>
        </pc:sldMkLst>
      </pc:sldChg>
      <pc:sldChg chg="del">
        <pc:chgData name="Zope Vedant" userId="d8a1c4c5-dd07-425c-ad2f-6288560414d0" providerId="ADAL" clId="{F35FAAA0-7721-40E6-8FB8-EFBE0DEE6C08}" dt="2023-05-30T13:16:28.212" v="3936" actId="47"/>
        <pc:sldMkLst>
          <pc:docMk/>
          <pc:sldMk cId="3199344038" sldId="1306"/>
        </pc:sldMkLst>
      </pc:sldChg>
      <pc:sldChg chg="del">
        <pc:chgData name="Zope Vedant" userId="d8a1c4c5-dd07-425c-ad2f-6288560414d0" providerId="ADAL" clId="{F35FAAA0-7721-40E6-8FB8-EFBE0DEE6C08}" dt="2023-05-30T13:16:28.363" v="3937" actId="47"/>
        <pc:sldMkLst>
          <pc:docMk/>
          <pc:sldMk cId="572879400" sldId="1307"/>
        </pc:sldMkLst>
      </pc:sldChg>
      <pc:sldChg chg="del">
        <pc:chgData name="Zope Vedant" userId="d8a1c4c5-dd07-425c-ad2f-6288560414d0" providerId="ADAL" clId="{F35FAAA0-7721-40E6-8FB8-EFBE0DEE6C08}" dt="2023-05-30T13:16:26.340" v="3931" actId="47"/>
        <pc:sldMkLst>
          <pc:docMk/>
          <pc:sldMk cId="1409499660" sldId="1308"/>
        </pc:sldMkLst>
      </pc:sldChg>
      <pc:sldChg chg="del">
        <pc:chgData name="Zope Vedant" userId="d8a1c4c5-dd07-425c-ad2f-6288560414d0" providerId="ADAL" clId="{F35FAAA0-7721-40E6-8FB8-EFBE0DEE6C08}" dt="2023-05-30T13:16:29.255" v="3941" actId="47"/>
        <pc:sldMkLst>
          <pc:docMk/>
          <pc:sldMk cId="1156599000" sldId="1309"/>
        </pc:sldMkLst>
      </pc:sldChg>
      <pc:sldChg chg="del">
        <pc:chgData name="Zope Vedant" userId="d8a1c4c5-dd07-425c-ad2f-6288560414d0" providerId="ADAL" clId="{F35FAAA0-7721-40E6-8FB8-EFBE0DEE6C08}" dt="2023-05-30T13:16:29.310" v="3942" actId="47"/>
        <pc:sldMkLst>
          <pc:docMk/>
          <pc:sldMk cId="3182946867" sldId="1311"/>
        </pc:sldMkLst>
      </pc:sldChg>
      <pc:sldChg chg="del">
        <pc:chgData name="Zope Vedant" userId="d8a1c4c5-dd07-425c-ad2f-6288560414d0" providerId="ADAL" clId="{F35FAAA0-7721-40E6-8FB8-EFBE0DEE6C08}" dt="2023-05-30T13:16:29.348" v="3943" actId="47"/>
        <pc:sldMkLst>
          <pc:docMk/>
          <pc:sldMk cId="2088870462" sldId="1312"/>
        </pc:sldMkLst>
      </pc:sldChg>
      <pc:sldChg chg="del">
        <pc:chgData name="Zope Vedant" userId="d8a1c4c5-dd07-425c-ad2f-6288560414d0" providerId="ADAL" clId="{F35FAAA0-7721-40E6-8FB8-EFBE0DEE6C08}" dt="2023-05-30T13:16:30.302" v="3963" actId="47"/>
        <pc:sldMkLst>
          <pc:docMk/>
          <pc:sldMk cId="1832352739" sldId="1313"/>
        </pc:sldMkLst>
      </pc:sldChg>
      <pc:sldChg chg="del">
        <pc:chgData name="Zope Vedant" userId="d8a1c4c5-dd07-425c-ad2f-6288560414d0" providerId="ADAL" clId="{F35FAAA0-7721-40E6-8FB8-EFBE0DEE6C08}" dt="2023-05-30T13:16:29.595" v="3950" actId="47"/>
        <pc:sldMkLst>
          <pc:docMk/>
          <pc:sldMk cId="1332865129" sldId="1317"/>
        </pc:sldMkLst>
      </pc:sldChg>
      <pc:sldChg chg="del">
        <pc:chgData name="Zope Vedant" userId="d8a1c4c5-dd07-425c-ad2f-6288560414d0" providerId="ADAL" clId="{F35FAAA0-7721-40E6-8FB8-EFBE0DEE6C08}" dt="2023-05-30T13:16:30.737" v="3974" actId="47"/>
        <pc:sldMkLst>
          <pc:docMk/>
          <pc:sldMk cId="3112244465" sldId="1319"/>
        </pc:sldMkLst>
      </pc:sldChg>
      <pc:sldChg chg="del">
        <pc:chgData name="Zope Vedant" userId="d8a1c4c5-dd07-425c-ad2f-6288560414d0" providerId="ADAL" clId="{F35FAAA0-7721-40E6-8FB8-EFBE0DEE6C08}" dt="2023-05-30T13:16:30.342" v="3964" actId="47"/>
        <pc:sldMkLst>
          <pc:docMk/>
          <pc:sldMk cId="2347416392" sldId="1320"/>
        </pc:sldMkLst>
      </pc:sldChg>
      <pc:sldChg chg="del">
        <pc:chgData name="Zope Vedant" userId="d8a1c4c5-dd07-425c-ad2f-6288560414d0" providerId="ADAL" clId="{F35FAAA0-7721-40E6-8FB8-EFBE0DEE6C08}" dt="2023-05-30T13:16:30.962" v="3978" actId="47"/>
        <pc:sldMkLst>
          <pc:docMk/>
          <pc:sldMk cId="3791482163" sldId="1322"/>
        </pc:sldMkLst>
      </pc:sldChg>
      <pc:sldChg chg="del">
        <pc:chgData name="Zope Vedant" userId="d8a1c4c5-dd07-425c-ad2f-6288560414d0" providerId="ADAL" clId="{F35FAAA0-7721-40E6-8FB8-EFBE0DEE6C08}" dt="2023-05-30T13:16:29.663" v="3951" actId="47"/>
        <pc:sldMkLst>
          <pc:docMk/>
          <pc:sldMk cId="1377721669" sldId="1323"/>
        </pc:sldMkLst>
      </pc:sldChg>
      <pc:sldChg chg="del">
        <pc:chgData name="Zope Vedant" userId="d8a1c4c5-dd07-425c-ad2f-6288560414d0" providerId="ADAL" clId="{F35FAAA0-7721-40E6-8FB8-EFBE0DEE6C08}" dt="2023-05-30T13:16:29.781" v="3954" actId="47"/>
        <pc:sldMkLst>
          <pc:docMk/>
          <pc:sldMk cId="2358887508" sldId="1324"/>
        </pc:sldMkLst>
      </pc:sldChg>
      <pc:sldChg chg="del">
        <pc:chgData name="Zope Vedant" userId="d8a1c4c5-dd07-425c-ad2f-6288560414d0" providerId="ADAL" clId="{F35FAAA0-7721-40E6-8FB8-EFBE0DEE6C08}" dt="2023-05-30T13:16:29.714" v="3952" actId="47"/>
        <pc:sldMkLst>
          <pc:docMk/>
          <pc:sldMk cId="1888369580" sldId="1326"/>
        </pc:sldMkLst>
      </pc:sldChg>
      <pc:sldChg chg="del">
        <pc:chgData name="Zope Vedant" userId="d8a1c4c5-dd07-425c-ad2f-6288560414d0" providerId="ADAL" clId="{F35FAAA0-7721-40E6-8FB8-EFBE0DEE6C08}" dt="2023-05-30T13:16:29.743" v="3953" actId="47"/>
        <pc:sldMkLst>
          <pc:docMk/>
          <pc:sldMk cId="3091498116" sldId="1327"/>
        </pc:sldMkLst>
      </pc:sldChg>
      <pc:sldChg chg="del">
        <pc:chgData name="Zope Vedant" userId="d8a1c4c5-dd07-425c-ad2f-6288560414d0" providerId="ADAL" clId="{F35FAAA0-7721-40E6-8FB8-EFBE0DEE6C08}" dt="2023-05-30T13:16:29.814" v="3955" actId="47"/>
        <pc:sldMkLst>
          <pc:docMk/>
          <pc:sldMk cId="1351638520" sldId="1328"/>
        </pc:sldMkLst>
      </pc:sldChg>
      <pc:sldChg chg="del">
        <pc:chgData name="Zope Vedant" userId="d8a1c4c5-dd07-425c-ad2f-6288560414d0" providerId="ADAL" clId="{F35FAAA0-7721-40E6-8FB8-EFBE0DEE6C08}" dt="2023-05-30T13:16:29.834" v="3956" actId="47"/>
        <pc:sldMkLst>
          <pc:docMk/>
          <pc:sldMk cId="616655056" sldId="1329"/>
        </pc:sldMkLst>
      </pc:sldChg>
      <pc:sldChg chg="del">
        <pc:chgData name="Zope Vedant" userId="d8a1c4c5-dd07-425c-ad2f-6288560414d0" providerId="ADAL" clId="{F35FAAA0-7721-40E6-8FB8-EFBE0DEE6C08}" dt="2023-05-30T13:16:29.892" v="3957" actId="47"/>
        <pc:sldMkLst>
          <pc:docMk/>
          <pc:sldMk cId="2817340637" sldId="1330"/>
        </pc:sldMkLst>
      </pc:sldChg>
      <pc:sldChg chg="del">
        <pc:chgData name="Zope Vedant" userId="d8a1c4c5-dd07-425c-ad2f-6288560414d0" providerId="ADAL" clId="{F35FAAA0-7721-40E6-8FB8-EFBE0DEE6C08}" dt="2023-05-30T13:16:30.126" v="3958" actId="47"/>
        <pc:sldMkLst>
          <pc:docMk/>
          <pc:sldMk cId="2033663280" sldId="1331"/>
        </pc:sldMkLst>
      </pc:sldChg>
      <pc:sldChg chg="del">
        <pc:chgData name="Zope Vedant" userId="d8a1c4c5-dd07-425c-ad2f-6288560414d0" providerId="ADAL" clId="{F35FAAA0-7721-40E6-8FB8-EFBE0DEE6C08}" dt="2023-05-30T13:16:30.147" v="3959" actId="47"/>
        <pc:sldMkLst>
          <pc:docMk/>
          <pc:sldMk cId="170108390" sldId="1332"/>
        </pc:sldMkLst>
      </pc:sldChg>
      <pc:sldChg chg="del">
        <pc:chgData name="Zope Vedant" userId="d8a1c4c5-dd07-425c-ad2f-6288560414d0" providerId="ADAL" clId="{F35FAAA0-7721-40E6-8FB8-EFBE0DEE6C08}" dt="2023-05-30T13:16:29.189" v="3940" actId="47"/>
        <pc:sldMkLst>
          <pc:docMk/>
          <pc:sldMk cId="1418218933" sldId="1333"/>
        </pc:sldMkLst>
      </pc:sldChg>
      <pc:sldChg chg="del">
        <pc:chgData name="Zope Vedant" userId="d8a1c4c5-dd07-425c-ad2f-6288560414d0" providerId="ADAL" clId="{F35FAAA0-7721-40E6-8FB8-EFBE0DEE6C08}" dt="2023-05-30T13:16:29.400" v="3945" actId="47"/>
        <pc:sldMkLst>
          <pc:docMk/>
          <pc:sldMk cId="3402786497" sldId="1334"/>
        </pc:sldMkLst>
      </pc:sldChg>
      <pc:sldChg chg="del">
        <pc:chgData name="Zope Vedant" userId="d8a1c4c5-dd07-425c-ad2f-6288560414d0" providerId="ADAL" clId="{F35FAAA0-7721-40E6-8FB8-EFBE0DEE6C08}" dt="2023-05-30T13:16:29.534" v="3948" actId="47"/>
        <pc:sldMkLst>
          <pc:docMk/>
          <pc:sldMk cId="2175312927" sldId="1336"/>
        </pc:sldMkLst>
      </pc:sldChg>
      <pc:sldChg chg="del">
        <pc:chgData name="Zope Vedant" userId="d8a1c4c5-dd07-425c-ad2f-6288560414d0" providerId="ADAL" clId="{F35FAAA0-7721-40E6-8FB8-EFBE0DEE6C08}" dt="2023-05-30T13:16:29.487" v="3947" actId="47"/>
        <pc:sldMkLst>
          <pc:docMk/>
          <pc:sldMk cId="3169212450" sldId="1337"/>
        </pc:sldMkLst>
      </pc:sldChg>
      <pc:sldChg chg="del">
        <pc:chgData name="Zope Vedant" userId="d8a1c4c5-dd07-425c-ad2f-6288560414d0" providerId="ADAL" clId="{F35FAAA0-7721-40E6-8FB8-EFBE0DEE6C08}" dt="2023-05-30T13:16:30.189" v="3960" actId="47"/>
        <pc:sldMkLst>
          <pc:docMk/>
          <pc:sldMk cId="1989146056" sldId="1338"/>
        </pc:sldMkLst>
      </pc:sldChg>
      <pc:sldChg chg="del">
        <pc:chgData name="Zope Vedant" userId="d8a1c4c5-dd07-425c-ad2f-6288560414d0" providerId="ADAL" clId="{F35FAAA0-7721-40E6-8FB8-EFBE0DEE6C08}" dt="2023-05-30T13:16:30.285" v="3962" actId="47"/>
        <pc:sldMkLst>
          <pc:docMk/>
          <pc:sldMk cId="1610597939" sldId="1339"/>
        </pc:sldMkLst>
      </pc:sldChg>
      <pc:sldChg chg="del">
        <pc:chgData name="Zope Vedant" userId="d8a1c4c5-dd07-425c-ad2f-6288560414d0" providerId="ADAL" clId="{F35FAAA0-7721-40E6-8FB8-EFBE0DEE6C08}" dt="2023-05-30T13:16:30.365" v="3965" actId="47"/>
        <pc:sldMkLst>
          <pc:docMk/>
          <pc:sldMk cId="3678727085" sldId="1340"/>
        </pc:sldMkLst>
      </pc:sldChg>
      <pc:sldChg chg="del">
        <pc:chgData name="Zope Vedant" userId="d8a1c4c5-dd07-425c-ad2f-6288560414d0" providerId="ADAL" clId="{F35FAAA0-7721-40E6-8FB8-EFBE0DEE6C08}" dt="2023-05-30T13:16:30.379" v="3966" actId="47"/>
        <pc:sldMkLst>
          <pc:docMk/>
          <pc:sldMk cId="1046776331" sldId="1341"/>
        </pc:sldMkLst>
      </pc:sldChg>
      <pc:sldChg chg="del">
        <pc:chgData name="Zope Vedant" userId="d8a1c4c5-dd07-425c-ad2f-6288560414d0" providerId="ADAL" clId="{F35FAAA0-7721-40E6-8FB8-EFBE0DEE6C08}" dt="2023-05-30T13:16:30.502" v="3969" actId="47"/>
        <pc:sldMkLst>
          <pc:docMk/>
          <pc:sldMk cId="2248412665" sldId="1342"/>
        </pc:sldMkLst>
      </pc:sldChg>
      <pc:sldChg chg="del">
        <pc:chgData name="Zope Vedant" userId="d8a1c4c5-dd07-425c-ad2f-6288560414d0" providerId="ADAL" clId="{F35FAAA0-7721-40E6-8FB8-EFBE0DEE6C08}" dt="2023-05-30T13:16:30.527" v="3970" actId="47"/>
        <pc:sldMkLst>
          <pc:docMk/>
          <pc:sldMk cId="4228343669" sldId="1343"/>
        </pc:sldMkLst>
      </pc:sldChg>
      <pc:sldChg chg="del">
        <pc:chgData name="Zope Vedant" userId="d8a1c4c5-dd07-425c-ad2f-6288560414d0" providerId="ADAL" clId="{F35FAAA0-7721-40E6-8FB8-EFBE0DEE6C08}" dt="2023-05-30T13:16:30.487" v="3968" actId="47"/>
        <pc:sldMkLst>
          <pc:docMk/>
          <pc:sldMk cId="2260202067" sldId="1344"/>
        </pc:sldMkLst>
      </pc:sldChg>
      <pc:sldChg chg="del">
        <pc:chgData name="Zope Vedant" userId="d8a1c4c5-dd07-425c-ad2f-6288560414d0" providerId="ADAL" clId="{F35FAAA0-7721-40E6-8FB8-EFBE0DEE6C08}" dt="2023-05-30T13:16:30.426" v="3967" actId="47"/>
        <pc:sldMkLst>
          <pc:docMk/>
          <pc:sldMk cId="3325572679" sldId="1345"/>
        </pc:sldMkLst>
      </pc:sldChg>
      <pc:sldChg chg="del">
        <pc:chgData name="Zope Vedant" userId="d8a1c4c5-dd07-425c-ad2f-6288560414d0" providerId="ADAL" clId="{F35FAAA0-7721-40E6-8FB8-EFBE0DEE6C08}" dt="2023-05-30T13:16:30.562" v="3971" actId="47"/>
        <pc:sldMkLst>
          <pc:docMk/>
          <pc:sldMk cId="3249236603" sldId="1346"/>
        </pc:sldMkLst>
      </pc:sldChg>
      <pc:sldChg chg="del">
        <pc:chgData name="Zope Vedant" userId="d8a1c4c5-dd07-425c-ad2f-6288560414d0" providerId="ADAL" clId="{F35FAAA0-7721-40E6-8FB8-EFBE0DEE6C08}" dt="2023-05-30T13:16:30.604" v="3972" actId="47"/>
        <pc:sldMkLst>
          <pc:docMk/>
          <pc:sldMk cId="2281799297" sldId="1347"/>
        </pc:sldMkLst>
      </pc:sldChg>
      <pc:sldChg chg="del">
        <pc:chgData name="Zope Vedant" userId="d8a1c4c5-dd07-425c-ad2f-6288560414d0" providerId="ADAL" clId="{F35FAAA0-7721-40E6-8FB8-EFBE0DEE6C08}" dt="2023-05-30T13:16:30.663" v="3973" actId="47"/>
        <pc:sldMkLst>
          <pc:docMk/>
          <pc:sldMk cId="1974205209" sldId="1348"/>
        </pc:sldMkLst>
      </pc:sldChg>
      <pc:sldChg chg="del">
        <pc:chgData name="Zope Vedant" userId="d8a1c4c5-dd07-425c-ad2f-6288560414d0" providerId="ADAL" clId="{F35FAAA0-7721-40E6-8FB8-EFBE0DEE6C08}" dt="2023-05-30T13:16:30.826" v="3975" actId="47"/>
        <pc:sldMkLst>
          <pc:docMk/>
          <pc:sldMk cId="1608885553" sldId="1349"/>
        </pc:sldMkLst>
      </pc:sldChg>
      <pc:sldChg chg="del">
        <pc:chgData name="Zope Vedant" userId="d8a1c4c5-dd07-425c-ad2f-6288560414d0" providerId="ADAL" clId="{F35FAAA0-7721-40E6-8FB8-EFBE0DEE6C08}" dt="2023-05-30T13:16:30.896" v="3976" actId="47"/>
        <pc:sldMkLst>
          <pc:docMk/>
          <pc:sldMk cId="1590625763" sldId="1351"/>
        </pc:sldMkLst>
      </pc:sldChg>
      <pc:sldChg chg="del">
        <pc:chgData name="Zope Vedant" userId="d8a1c4c5-dd07-425c-ad2f-6288560414d0" providerId="ADAL" clId="{F35FAAA0-7721-40E6-8FB8-EFBE0DEE6C08}" dt="2023-05-30T13:16:30.940" v="3977" actId="47"/>
        <pc:sldMkLst>
          <pc:docMk/>
          <pc:sldMk cId="3952757204" sldId="1352"/>
        </pc:sldMkLst>
      </pc:sldChg>
      <pc:sldChg chg="addSp delSp modSp add del mod delAnim modAnim">
        <pc:chgData name="Zope Vedant" userId="d8a1c4c5-dd07-425c-ad2f-6288560414d0" providerId="ADAL" clId="{F35FAAA0-7721-40E6-8FB8-EFBE0DEE6C08}" dt="2023-05-30T15:18:34.056" v="5692"/>
        <pc:sldMkLst>
          <pc:docMk/>
          <pc:sldMk cId="525802105" sldId="1354"/>
        </pc:sldMkLst>
        <pc:spChg chg="add del mod">
          <ac:chgData name="Zope Vedant" userId="d8a1c4c5-dd07-425c-ad2f-6288560414d0" providerId="ADAL" clId="{F35FAAA0-7721-40E6-8FB8-EFBE0DEE6C08}" dt="2023-05-29T21:04:58.471" v="287" actId="478"/>
          <ac:spMkLst>
            <pc:docMk/>
            <pc:sldMk cId="525802105" sldId="1354"/>
            <ac:spMk id="2" creationId="{BD06916B-FC0C-CD36-0904-A877EA0F8887}"/>
          </ac:spMkLst>
        </pc:spChg>
        <pc:spChg chg="mod">
          <ac:chgData name="Zope Vedant" userId="d8a1c4c5-dd07-425c-ad2f-6288560414d0" providerId="ADAL" clId="{F35FAAA0-7721-40E6-8FB8-EFBE0DEE6C08}" dt="2023-05-30T13:32:39.142" v="5034" actId="20577"/>
          <ac:spMkLst>
            <pc:docMk/>
            <pc:sldMk cId="525802105" sldId="1354"/>
            <ac:spMk id="3" creationId="{933EAD8F-9497-20BC-1482-1684D44A4F22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4" creationId="{BDA872AB-4C9D-CCAE-9669-49D954889FA9}"/>
          </ac:spMkLst>
        </pc:spChg>
        <pc:spChg chg="add del">
          <ac:chgData name="Zope Vedant" userId="d8a1c4c5-dd07-425c-ad2f-6288560414d0" providerId="ADAL" clId="{F35FAAA0-7721-40E6-8FB8-EFBE0DEE6C08}" dt="2023-05-29T21:02:13.755" v="229" actId="478"/>
          <ac:spMkLst>
            <pc:docMk/>
            <pc:sldMk cId="525802105" sldId="1354"/>
            <ac:spMk id="5" creationId="{9136453C-7543-8DFD-0C0A-6A4E6A84B438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6" creationId="{61F79935-ECEF-94FF-5131-A32DFC7D3C59}"/>
          </ac:spMkLst>
        </pc:spChg>
        <pc:spChg chg="add del mod">
          <ac:chgData name="Zope Vedant" userId="d8a1c4c5-dd07-425c-ad2f-6288560414d0" providerId="ADAL" clId="{F35FAAA0-7721-40E6-8FB8-EFBE0DEE6C08}" dt="2023-05-29T21:02:20.721" v="233"/>
          <ac:spMkLst>
            <pc:docMk/>
            <pc:sldMk cId="525802105" sldId="1354"/>
            <ac:spMk id="7" creationId="{4716ADEA-69EB-4F5F-485A-229824A87CAB}"/>
          </ac:spMkLst>
        </pc:spChg>
        <pc:spChg chg="add del mod">
          <ac:chgData name="Zope Vedant" userId="d8a1c4c5-dd07-425c-ad2f-6288560414d0" providerId="ADAL" clId="{F35FAAA0-7721-40E6-8FB8-EFBE0DEE6C08}" dt="2023-05-29T21:02:23.035" v="235"/>
          <ac:spMkLst>
            <pc:docMk/>
            <pc:sldMk cId="525802105" sldId="1354"/>
            <ac:spMk id="8" creationId="{952B9DBE-9E37-70A6-31EA-6983A8EE1BB4}"/>
          </ac:spMkLst>
        </pc:spChg>
        <pc:spChg chg="add del mod">
          <ac:chgData name="Zope Vedant" userId="d8a1c4c5-dd07-425c-ad2f-6288560414d0" providerId="ADAL" clId="{F35FAAA0-7721-40E6-8FB8-EFBE0DEE6C08}" dt="2023-05-29T21:02:26.804" v="237"/>
          <ac:spMkLst>
            <pc:docMk/>
            <pc:sldMk cId="525802105" sldId="1354"/>
            <ac:spMk id="9" creationId="{71573752-9E86-B6DE-9D1F-8628208E6CFD}"/>
          </ac:spMkLst>
        </pc:spChg>
        <pc:spChg chg="add del mod">
          <ac:chgData name="Zope Vedant" userId="d8a1c4c5-dd07-425c-ad2f-6288560414d0" providerId="ADAL" clId="{F35FAAA0-7721-40E6-8FB8-EFBE0DEE6C08}" dt="2023-05-29T21:03:35.148" v="260"/>
          <ac:spMkLst>
            <pc:docMk/>
            <pc:sldMk cId="525802105" sldId="1354"/>
            <ac:spMk id="11" creationId="{F823E0A8-1DE1-6017-0CA9-DA2EBA42FA27}"/>
          </ac:spMkLst>
        </pc:spChg>
        <pc:spChg chg="add del mod">
          <ac:chgData name="Zope Vedant" userId="d8a1c4c5-dd07-425c-ad2f-6288560414d0" providerId="ADAL" clId="{F35FAAA0-7721-40E6-8FB8-EFBE0DEE6C08}" dt="2023-05-29T21:03:34.868" v="259"/>
          <ac:spMkLst>
            <pc:docMk/>
            <pc:sldMk cId="525802105" sldId="1354"/>
            <ac:spMk id="12" creationId="{6B21D35C-005B-683F-D790-1D5C61B03EE1}"/>
          </ac:spMkLst>
        </pc:spChg>
        <pc:spChg chg="add del mod">
          <ac:chgData name="Zope Vedant" userId="d8a1c4c5-dd07-425c-ad2f-6288560414d0" providerId="ADAL" clId="{F35FAAA0-7721-40E6-8FB8-EFBE0DEE6C08}" dt="2023-05-29T21:03:34.550" v="258"/>
          <ac:spMkLst>
            <pc:docMk/>
            <pc:sldMk cId="525802105" sldId="1354"/>
            <ac:spMk id="13" creationId="{07161CE0-414A-C19E-0469-DECC3DDD813E}"/>
          </ac:spMkLst>
        </pc:spChg>
        <pc:spChg chg="add del mod">
          <ac:chgData name="Zope Vedant" userId="d8a1c4c5-dd07-425c-ad2f-6288560414d0" providerId="ADAL" clId="{F35FAAA0-7721-40E6-8FB8-EFBE0DEE6C08}" dt="2023-05-29T21:03:34.081" v="257"/>
          <ac:spMkLst>
            <pc:docMk/>
            <pc:sldMk cId="525802105" sldId="1354"/>
            <ac:spMk id="14" creationId="{A7DAB8DC-EAA4-5C82-8C86-16B72F6518F1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15" creationId="{0814E49B-3F0E-C18F-F4F6-AC2CE85BD176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16" creationId="{867322B4-9C21-23F0-D4D7-FE9D1C7CAD6C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17" creationId="{4E367151-B912-17B8-0EBF-C8E2278AB2C3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18" creationId="{31AFE470-591E-0C89-E659-FEBB90CF9467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19" creationId="{E55A215E-7F07-7FE3-3BF2-287C32087A3E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20" creationId="{7B051A49-1D48-8DD6-F3A1-59D539AE7F98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21" creationId="{E685CAED-6CAD-1302-F318-DF6191244861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22" creationId="{B99B30A8-3AD0-7482-3590-AB9990722064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23" creationId="{54602FCD-62AF-3C76-1BF6-D8FA2D3BB992}"/>
          </ac:spMkLst>
        </pc:spChg>
        <pc:spChg chg="add mod">
          <ac:chgData name="Zope Vedant" userId="d8a1c4c5-dd07-425c-ad2f-6288560414d0" providerId="ADAL" clId="{F35FAAA0-7721-40E6-8FB8-EFBE0DEE6C08}" dt="2023-05-30T15:07:18.719" v="5551" actId="14100"/>
          <ac:spMkLst>
            <pc:docMk/>
            <pc:sldMk cId="525802105" sldId="1354"/>
            <ac:spMk id="62" creationId="{A4CD4E36-0653-CE2D-92E8-39339A605573}"/>
          </ac:spMkLst>
        </pc:spChg>
        <pc:spChg chg="add del mod">
          <ac:chgData name="Zope Vedant" userId="d8a1c4c5-dd07-425c-ad2f-6288560414d0" providerId="ADAL" clId="{F35FAAA0-7721-40E6-8FB8-EFBE0DEE6C08}" dt="2023-05-30T09:02:08.406" v="945" actId="478"/>
          <ac:spMkLst>
            <pc:docMk/>
            <pc:sldMk cId="525802105" sldId="1354"/>
            <ac:spMk id="109" creationId="{D20A1F15-859A-2930-2896-ADCE344AED76}"/>
          </ac:spMkLst>
        </pc:spChg>
        <pc:spChg chg="add del">
          <ac:chgData name="Zope Vedant" userId="d8a1c4c5-dd07-425c-ad2f-6288560414d0" providerId="ADAL" clId="{F35FAAA0-7721-40E6-8FB8-EFBE0DEE6C08}" dt="2023-05-30T09:01:57.453" v="943" actId="478"/>
          <ac:spMkLst>
            <pc:docMk/>
            <pc:sldMk cId="525802105" sldId="1354"/>
            <ac:spMk id="110" creationId="{2E2D34CF-E4F7-5E8E-72CB-1754C2CB3395}"/>
          </ac:spMkLst>
        </pc:spChg>
        <pc:spChg chg="add mod">
          <ac:chgData name="Zope Vedant" userId="d8a1c4c5-dd07-425c-ad2f-6288560414d0" providerId="ADAL" clId="{F35FAAA0-7721-40E6-8FB8-EFBE0DEE6C08}" dt="2023-05-30T13:32:31.189" v="5030" actId="255"/>
          <ac:spMkLst>
            <pc:docMk/>
            <pc:sldMk cId="525802105" sldId="1354"/>
            <ac:spMk id="111" creationId="{4979018A-09A2-24B1-F8B6-A62559328CFB}"/>
          </ac:spMkLst>
        </pc:spChg>
        <pc:spChg chg="add del mod">
          <ac:chgData name="Zope Vedant" userId="d8a1c4c5-dd07-425c-ad2f-6288560414d0" providerId="ADAL" clId="{F35FAAA0-7721-40E6-8FB8-EFBE0DEE6C08}" dt="2023-05-30T15:08:13.629" v="5554" actId="478"/>
          <ac:spMkLst>
            <pc:docMk/>
            <pc:sldMk cId="525802105" sldId="1354"/>
            <ac:spMk id="1027" creationId="{DFF065BB-517C-E6E3-8729-A628C5DE5965}"/>
          </ac:spMkLst>
        </pc:spChg>
        <pc:spChg chg="add mod">
          <ac:chgData name="Zope Vedant" userId="d8a1c4c5-dd07-425c-ad2f-6288560414d0" providerId="ADAL" clId="{F35FAAA0-7721-40E6-8FB8-EFBE0DEE6C08}" dt="2023-05-30T15:12:19.892" v="5661" actId="1076"/>
          <ac:spMkLst>
            <pc:docMk/>
            <pc:sldMk cId="525802105" sldId="1354"/>
            <ac:spMk id="1028" creationId="{4121F3E0-BEAE-E626-946D-E288863E7041}"/>
          </ac:spMkLst>
        </pc:spChg>
        <pc:spChg chg="add mod">
          <ac:chgData name="Zope Vedant" userId="d8a1c4c5-dd07-425c-ad2f-6288560414d0" providerId="ADAL" clId="{F35FAAA0-7721-40E6-8FB8-EFBE0DEE6C08}" dt="2023-05-30T15:12:19.892" v="5661" actId="1076"/>
          <ac:spMkLst>
            <pc:docMk/>
            <pc:sldMk cId="525802105" sldId="1354"/>
            <ac:spMk id="1029" creationId="{8F5466E3-5145-9A32-2908-C25FE58BD5AC}"/>
          </ac:spMkLst>
        </pc:spChg>
        <pc:spChg chg="add mod">
          <ac:chgData name="Zope Vedant" userId="d8a1c4c5-dd07-425c-ad2f-6288560414d0" providerId="ADAL" clId="{F35FAAA0-7721-40E6-8FB8-EFBE0DEE6C08}" dt="2023-05-30T15:12:19.892" v="5661" actId="1076"/>
          <ac:spMkLst>
            <pc:docMk/>
            <pc:sldMk cId="525802105" sldId="1354"/>
            <ac:spMk id="1030" creationId="{D67FD588-1B47-C180-56A3-90F7F75C8F30}"/>
          </ac:spMkLst>
        </pc:spChg>
        <pc:picChg chg="add del">
          <ac:chgData name="Zope Vedant" userId="d8a1c4c5-dd07-425c-ad2f-6288560414d0" providerId="ADAL" clId="{F35FAAA0-7721-40E6-8FB8-EFBE0DEE6C08}" dt="2023-05-29T21:03:35.573" v="261"/>
          <ac:picMkLst>
            <pc:docMk/>
            <pc:sldMk cId="525802105" sldId="1354"/>
            <ac:picMk id="10" creationId="{AA5D12E4-FB63-B6EC-DB26-757D422DCB76}"/>
          </ac:picMkLst>
        </pc:picChg>
        <pc:picChg chg="add mod">
          <ac:chgData name="Zope Vedant" userId="d8a1c4c5-dd07-425c-ad2f-6288560414d0" providerId="ADAL" clId="{F35FAAA0-7721-40E6-8FB8-EFBE0DEE6C08}" dt="2023-05-30T13:32:31.189" v="5030" actId="255"/>
          <ac:picMkLst>
            <pc:docMk/>
            <pc:sldMk cId="525802105" sldId="1354"/>
            <ac:picMk id="1026" creationId="{A0A146C3-2FA1-0B31-E224-76457874D9F5}"/>
          </ac:picMkLst>
        </pc:pic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25" creationId="{39149A12-F01E-C520-2EFB-9CB614FA98A2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28" creationId="{17D793D4-DDFE-D52D-90D8-91E741B4C126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31" creationId="{B0FB05FC-8AE5-E5D1-7BBB-34BBF73D5540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34" creationId="{39B6EDCC-9453-715A-871D-AE14395F4491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37" creationId="{D118D20C-8B86-A6A8-5DD0-E22A8E5A175F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40" creationId="{1E563FDA-C452-758E-F133-85076F0E314B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43" creationId="{9FF71584-67E2-8731-8F88-73B8A21454A6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46" creationId="{278B6044-A76F-C874-3486-4863A7FCC5F5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49" creationId="{D06F7B1F-50D0-BAA2-E4B4-780819CB4E31}"/>
          </ac:cxnSpMkLst>
        </pc:cxnChg>
        <pc:cxnChg chg="add del mod">
          <ac:chgData name="Zope Vedant" userId="d8a1c4c5-dd07-425c-ad2f-6288560414d0" providerId="ADAL" clId="{F35FAAA0-7721-40E6-8FB8-EFBE0DEE6C08}" dt="2023-05-29T21:23:50.393" v="827" actId="478"/>
          <ac:cxnSpMkLst>
            <pc:docMk/>
            <pc:sldMk cId="525802105" sldId="1354"/>
            <ac:cxnSpMk id="52" creationId="{0C9ACBB1-1C5E-05A2-AED8-48D386FB3D49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55" creationId="{FD7A9D4F-72AD-26FA-1CC7-2CC9F14BDDC1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58" creationId="{FEE346AE-AF39-8040-298D-8FCE30EC9C81}"/>
          </ac:cxnSpMkLst>
        </pc:cxnChg>
        <pc:cxnChg chg="add del mod">
          <ac:chgData name="Zope Vedant" userId="d8a1c4c5-dd07-425c-ad2f-6288560414d0" providerId="ADAL" clId="{F35FAAA0-7721-40E6-8FB8-EFBE0DEE6C08}" dt="2023-05-29T21:30:13.967" v="879" actId="478"/>
          <ac:cxnSpMkLst>
            <pc:docMk/>
            <pc:sldMk cId="525802105" sldId="1354"/>
            <ac:cxnSpMk id="64" creationId="{823D2275-76FE-D495-E87E-A000316B7A29}"/>
          </ac:cxnSpMkLst>
        </pc:cxnChg>
        <pc:cxnChg chg="add del mod">
          <ac:chgData name="Zope Vedant" userId="d8a1c4c5-dd07-425c-ad2f-6288560414d0" providerId="ADAL" clId="{F35FAAA0-7721-40E6-8FB8-EFBE0DEE6C08}" dt="2023-05-29T21:30:15.860" v="880" actId="478"/>
          <ac:cxnSpMkLst>
            <pc:docMk/>
            <pc:sldMk cId="525802105" sldId="1354"/>
            <ac:cxnSpMk id="67" creationId="{0FCB13BA-E57A-51CB-DD80-8889D1260094}"/>
          </ac:cxnSpMkLst>
        </pc:cxnChg>
        <pc:cxnChg chg="add del mod">
          <ac:chgData name="Zope Vedant" userId="d8a1c4c5-dd07-425c-ad2f-6288560414d0" providerId="ADAL" clId="{F35FAAA0-7721-40E6-8FB8-EFBE0DEE6C08}" dt="2023-05-29T21:30:11.812" v="878" actId="478"/>
          <ac:cxnSpMkLst>
            <pc:docMk/>
            <pc:sldMk cId="525802105" sldId="1354"/>
            <ac:cxnSpMk id="70" creationId="{091BA247-5633-36FE-FD26-A3EED81F2F81}"/>
          </ac:cxnSpMkLst>
        </pc:cxnChg>
        <pc:cxnChg chg="add del mod">
          <ac:chgData name="Zope Vedant" userId="d8a1c4c5-dd07-425c-ad2f-6288560414d0" providerId="ADAL" clId="{F35FAAA0-7721-40E6-8FB8-EFBE0DEE6C08}" dt="2023-05-29T21:30:59.348" v="883" actId="478"/>
          <ac:cxnSpMkLst>
            <pc:docMk/>
            <pc:sldMk cId="525802105" sldId="1354"/>
            <ac:cxnSpMk id="73" creationId="{713A9B0F-6C66-4139-E8B9-7D0F450E5A28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76" creationId="{08B7641A-B3CB-C1EE-DF52-C9ACD1A296BD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86" creationId="{8B8B4F5B-7B80-D8AE-F30A-444F3D551083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93" creationId="{B3C5DA22-A34E-70AB-19C3-D60EC3C91199}"/>
          </ac:cxnSpMkLst>
        </pc:cxnChg>
        <pc:cxnChg chg="add mod">
          <ac:chgData name="Zope Vedant" userId="d8a1c4c5-dd07-425c-ad2f-6288560414d0" providerId="ADAL" clId="{F35FAAA0-7721-40E6-8FB8-EFBE0DEE6C08}" dt="2023-05-30T13:32:31.189" v="5030" actId="255"/>
          <ac:cxnSpMkLst>
            <pc:docMk/>
            <pc:sldMk cId="525802105" sldId="1354"/>
            <ac:cxnSpMk id="98" creationId="{F11DEFC7-1C64-AED8-B945-752612FCCA01}"/>
          </ac:cxnSpMkLst>
        </pc:cxnChg>
        <pc:cxnChg chg="add del mod">
          <ac:chgData name="Zope Vedant" userId="d8a1c4c5-dd07-425c-ad2f-6288560414d0" providerId="ADAL" clId="{F35FAAA0-7721-40E6-8FB8-EFBE0DEE6C08}" dt="2023-05-30T08:59:47.550" v="922" actId="478"/>
          <ac:cxnSpMkLst>
            <pc:docMk/>
            <pc:sldMk cId="525802105" sldId="1354"/>
            <ac:cxnSpMk id="101" creationId="{C9EAC8B2-ECDA-8CD6-3CF3-D052835A00DF}"/>
          </ac:cxnSpMkLst>
        </pc:cxnChg>
        <pc:cxnChg chg="add mod">
          <ac:chgData name="Zope Vedant" userId="d8a1c4c5-dd07-425c-ad2f-6288560414d0" providerId="ADAL" clId="{F35FAAA0-7721-40E6-8FB8-EFBE0DEE6C08}" dt="2023-05-30T15:12:19.892" v="5661" actId="1076"/>
          <ac:cxnSpMkLst>
            <pc:docMk/>
            <pc:sldMk cId="525802105" sldId="1354"/>
            <ac:cxnSpMk id="1032" creationId="{841F8B56-6263-8AD9-FCA9-4CEAF4023409}"/>
          </ac:cxnSpMkLst>
        </pc:cxnChg>
        <pc:cxnChg chg="add mod">
          <ac:chgData name="Zope Vedant" userId="d8a1c4c5-dd07-425c-ad2f-6288560414d0" providerId="ADAL" clId="{F35FAAA0-7721-40E6-8FB8-EFBE0DEE6C08}" dt="2023-05-30T15:12:19.892" v="5661" actId="1076"/>
          <ac:cxnSpMkLst>
            <pc:docMk/>
            <pc:sldMk cId="525802105" sldId="1354"/>
            <ac:cxnSpMk id="1035" creationId="{E7420BEE-ED04-8381-30F8-4ED23044B584}"/>
          </ac:cxnSpMkLst>
        </pc:cxnChg>
        <pc:cxnChg chg="add mod">
          <ac:chgData name="Zope Vedant" userId="d8a1c4c5-dd07-425c-ad2f-6288560414d0" providerId="ADAL" clId="{F35FAAA0-7721-40E6-8FB8-EFBE0DEE6C08}" dt="2023-05-30T15:12:19.892" v="5661" actId="1076"/>
          <ac:cxnSpMkLst>
            <pc:docMk/>
            <pc:sldMk cId="525802105" sldId="1354"/>
            <ac:cxnSpMk id="1038" creationId="{6C271645-2566-D70E-CE49-EE6B6F709AC1}"/>
          </ac:cxnSpMkLst>
        </pc:cxnChg>
        <pc:cxnChg chg="add mod">
          <ac:chgData name="Zope Vedant" userId="d8a1c4c5-dd07-425c-ad2f-6288560414d0" providerId="ADAL" clId="{F35FAAA0-7721-40E6-8FB8-EFBE0DEE6C08}" dt="2023-05-30T15:12:19.892" v="5661" actId="1076"/>
          <ac:cxnSpMkLst>
            <pc:docMk/>
            <pc:sldMk cId="525802105" sldId="1354"/>
            <ac:cxnSpMk id="1041" creationId="{EC6DB949-0660-5B91-303D-7EC7D116E606}"/>
          </ac:cxnSpMkLst>
        </pc:cxnChg>
        <pc:cxnChg chg="add mod">
          <ac:chgData name="Zope Vedant" userId="d8a1c4c5-dd07-425c-ad2f-6288560414d0" providerId="ADAL" clId="{F35FAAA0-7721-40E6-8FB8-EFBE0DEE6C08}" dt="2023-05-30T15:12:19.892" v="5661" actId="1076"/>
          <ac:cxnSpMkLst>
            <pc:docMk/>
            <pc:sldMk cId="525802105" sldId="1354"/>
            <ac:cxnSpMk id="1044" creationId="{FDA5724D-5C18-35DA-F281-4C854100A9F6}"/>
          </ac:cxnSpMkLst>
        </pc:cxnChg>
        <pc:cxnChg chg="add mod">
          <ac:chgData name="Zope Vedant" userId="d8a1c4c5-dd07-425c-ad2f-6288560414d0" providerId="ADAL" clId="{F35FAAA0-7721-40E6-8FB8-EFBE0DEE6C08}" dt="2023-05-30T15:12:19.892" v="5661" actId="1076"/>
          <ac:cxnSpMkLst>
            <pc:docMk/>
            <pc:sldMk cId="525802105" sldId="1354"/>
            <ac:cxnSpMk id="1047" creationId="{E9478A5B-2F98-3E65-5A1D-89FA06403620}"/>
          </ac:cxnSpMkLst>
        </pc:cxnChg>
      </pc:sldChg>
      <pc:sldChg chg="addSp modSp add del mod">
        <pc:chgData name="Zope Vedant" userId="d8a1c4c5-dd07-425c-ad2f-6288560414d0" providerId="ADAL" clId="{F35FAAA0-7721-40E6-8FB8-EFBE0DEE6C08}" dt="2023-05-30T13:16:42.332" v="3992" actId="47"/>
        <pc:sldMkLst>
          <pc:docMk/>
          <pc:sldMk cId="3137796150" sldId="1355"/>
        </pc:sldMkLst>
        <pc:spChg chg="mod">
          <ac:chgData name="Zope Vedant" userId="d8a1c4c5-dd07-425c-ad2f-6288560414d0" providerId="ADAL" clId="{F35FAAA0-7721-40E6-8FB8-EFBE0DEE6C08}" dt="2023-05-30T09:30:54.839" v="1182" actId="20577"/>
          <ac:spMkLst>
            <pc:docMk/>
            <pc:sldMk cId="3137796150" sldId="1355"/>
            <ac:spMk id="2" creationId="{6B521B92-3E2C-7C7C-BA4F-7F0A29FB92AC}"/>
          </ac:spMkLst>
        </pc:spChg>
        <pc:picChg chg="add mod">
          <ac:chgData name="Zope Vedant" userId="d8a1c4c5-dd07-425c-ad2f-6288560414d0" providerId="ADAL" clId="{F35FAAA0-7721-40E6-8FB8-EFBE0DEE6C08}" dt="2023-05-30T09:31:21.987" v="1200" actId="1035"/>
          <ac:picMkLst>
            <pc:docMk/>
            <pc:sldMk cId="3137796150" sldId="1355"/>
            <ac:picMk id="4" creationId="{6B07B4D6-A2F7-B178-1797-D7999917A969}"/>
          </ac:picMkLst>
        </pc:picChg>
        <pc:picChg chg="add mod">
          <ac:chgData name="Zope Vedant" userId="d8a1c4c5-dd07-425c-ad2f-6288560414d0" providerId="ADAL" clId="{F35FAAA0-7721-40E6-8FB8-EFBE0DEE6C08}" dt="2023-05-30T09:30:58.862" v="1196" actId="1036"/>
          <ac:picMkLst>
            <pc:docMk/>
            <pc:sldMk cId="3137796150" sldId="1355"/>
            <ac:picMk id="6" creationId="{C074D589-49FD-3933-FD33-2B21825CEEAB}"/>
          </ac:picMkLst>
        </pc:picChg>
      </pc:sldChg>
      <pc:sldChg chg="addSp delSp modSp new add del mod ord modAnim">
        <pc:chgData name="Zope Vedant" userId="d8a1c4c5-dd07-425c-ad2f-6288560414d0" providerId="ADAL" clId="{F35FAAA0-7721-40E6-8FB8-EFBE0DEE6C08}" dt="2023-05-30T14:34:24.771" v="5293"/>
        <pc:sldMkLst>
          <pc:docMk/>
          <pc:sldMk cId="1243622529" sldId="1356"/>
        </pc:sldMkLst>
        <pc:spChg chg="mod">
          <ac:chgData name="Zope Vedant" userId="d8a1c4c5-dd07-425c-ad2f-6288560414d0" providerId="ADAL" clId="{F35FAAA0-7721-40E6-8FB8-EFBE0DEE6C08}" dt="2023-05-30T09:32:48.859" v="1216" actId="20577"/>
          <ac:spMkLst>
            <pc:docMk/>
            <pc:sldMk cId="1243622529" sldId="1356"/>
            <ac:spMk id="2" creationId="{68A32A7A-28A3-BEFC-947E-AFBAD9877C51}"/>
          </ac:spMkLst>
        </pc:spChg>
        <pc:spChg chg="add mod">
          <ac:chgData name="Zope Vedant" userId="d8a1c4c5-dd07-425c-ad2f-6288560414d0" providerId="ADAL" clId="{F35FAAA0-7721-40E6-8FB8-EFBE0DEE6C08}" dt="2023-05-30T14:33:59.018" v="5292" actId="1076"/>
          <ac:spMkLst>
            <pc:docMk/>
            <pc:sldMk cId="1243622529" sldId="1356"/>
            <ac:spMk id="7" creationId="{BA98721B-3CCA-8FF7-1D9B-F38DB2263A33}"/>
          </ac:spMkLst>
        </pc:spChg>
        <pc:picChg chg="add del mod modCrop">
          <ac:chgData name="Zope Vedant" userId="d8a1c4c5-dd07-425c-ad2f-6288560414d0" providerId="ADAL" clId="{F35FAAA0-7721-40E6-8FB8-EFBE0DEE6C08}" dt="2023-05-30T14:31:16.318" v="5286" actId="478"/>
          <ac:picMkLst>
            <pc:docMk/>
            <pc:sldMk cId="1243622529" sldId="1356"/>
            <ac:picMk id="4" creationId="{98EE1A0D-477C-B37D-014C-A75CDD73FE60}"/>
          </ac:picMkLst>
        </pc:picChg>
        <pc:picChg chg="add del mod">
          <ac:chgData name="Zope Vedant" userId="d8a1c4c5-dd07-425c-ad2f-6288560414d0" providerId="ADAL" clId="{F35FAAA0-7721-40E6-8FB8-EFBE0DEE6C08}" dt="2023-05-30T09:41:31.660" v="1224" actId="478"/>
          <ac:picMkLst>
            <pc:docMk/>
            <pc:sldMk cId="1243622529" sldId="1356"/>
            <ac:picMk id="6" creationId="{171C259D-1682-36AC-617D-613FE1095B6E}"/>
          </ac:picMkLst>
        </pc:picChg>
        <pc:picChg chg="add mod">
          <ac:chgData name="Zope Vedant" userId="d8a1c4c5-dd07-425c-ad2f-6288560414d0" providerId="ADAL" clId="{F35FAAA0-7721-40E6-8FB8-EFBE0DEE6C08}" dt="2023-05-30T14:32:07.731" v="5291" actId="1076"/>
          <ac:picMkLst>
            <pc:docMk/>
            <pc:sldMk cId="1243622529" sldId="1356"/>
            <ac:picMk id="9" creationId="{BA24AECB-4BCC-E3C4-FD91-5E05A1470F67}"/>
          </ac:picMkLst>
        </pc:picChg>
      </pc:sldChg>
      <pc:sldChg chg="addSp delSp modSp new add del mod modAnim modNotesTx">
        <pc:chgData name="Zope Vedant" userId="d8a1c4c5-dd07-425c-ad2f-6288560414d0" providerId="ADAL" clId="{F35FAAA0-7721-40E6-8FB8-EFBE0DEE6C08}" dt="2023-05-30T13:45:12.215" v="5107"/>
        <pc:sldMkLst>
          <pc:docMk/>
          <pc:sldMk cId="1330549349" sldId="1357"/>
        </pc:sldMkLst>
        <pc:spChg chg="mod">
          <ac:chgData name="Zope Vedant" userId="d8a1c4c5-dd07-425c-ad2f-6288560414d0" providerId="ADAL" clId="{F35FAAA0-7721-40E6-8FB8-EFBE0DEE6C08}" dt="2023-05-30T13:32:06.641" v="5027" actId="255"/>
          <ac:spMkLst>
            <pc:docMk/>
            <pc:sldMk cId="1330549349" sldId="1357"/>
            <ac:spMk id="2" creationId="{E96E3314-6C31-E767-8931-E840C2888B89}"/>
          </ac:spMkLst>
        </pc:spChg>
        <pc:spChg chg="mod">
          <ac:chgData name="Zope Vedant" userId="d8a1c4c5-dd07-425c-ad2f-6288560414d0" providerId="ADAL" clId="{F35FAAA0-7721-40E6-8FB8-EFBE0DEE6C08}" dt="2023-05-30T13:32:11.736" v="5028" actId="255"/>
          <ac:spMkLst>
            <pc:docMk/>
            <pc:sldMk cId="1330549349" sldId="1357"/>
            <ac:spMk id="3" creationId="{FB4843D5-18FE-7484-D721-714AB6145075}"/>
          </ac:spMkLst>
        </pc:spChg>
        <pc:spChg chg="add del mod">
          <ac:chgData name="Zope Vedant" userId="d8a1c4c5-dd07-425c-ad2f-6288560414d0" providerId="ADAL" clId="{F35FAAA0-7721-40E6-8FB8-EFBE0DEE6C08}" dt="2023-05-30T10:17:41.163" v="1487" actId="767"/>
          <ac:spMkLst>
            <pc:docMk/>
            <pc:sldMk cId="1330549349" sldId="1357"/>
            <ac:spMk id="4" creationId="{1C4D977F-7AA4-B68E-2CC4-C3D422B1FA18}"/>
          </ac:spMkLst>
        </pc:spChg>
        <pc:spChg chg="add mod">
          <ac:chgData name="Zope Vedant" userId="d8a1c4c5-dd07-425c-ad2f-6288560414d0" providerId="ADAL" clId="{F35FAAA0-7721-40E6-8FB8-EFBE0DEE6C08}" dt="2023-05-30T13:32:06.641" v="5027" actId="255"/>
          <ac:spMkLst>
            <pc:docMk/>
            <pc:sldMk cId="1330549349" sldId="1357"/>
            <ac:spMk id="5" creationId="{52665415-E5EB-A485-6B96-E0DCDF9116D0}"/>
          </ac:spMkLst>
        </pc:spChg>
        <pc:spChg chg="add mod">
          <ac:chgData name="Zope Vedant" userId="d8a1c4c5-dd07-425c-ad2f-6288560414d0" providerId="ADAL" clId="{F35FAAA0-7721-40E6-8FB8-EFBE0DEE6C08}" dt="2023-05-30T13:32:06.641" v="5027" actId="255"/>
          <ac:spMkLst>
            <pc:docMk/>
            <pc:sldMk cId="1330549349" sldId="1357"/>
            <ac:spMk id="6" creationId="{AE6E7DCB-7C4C-1746-964E-0DABBD640142}"/>
          </ac:spMkLst>
        </pc:spChg>
        <pc:spChg chg="add mod">
          <ac:chgData name="Zope Vedant" userId="d8a1c4c5-dd07-425c-ad2f-6288560414d0" providerId="ADAL" clId="{F35FAAA0-7721-40E6-8FB8-EFBE0DEE6C08}" dt="2023-05-30T13:32:06.641" v="5027" actId="255"/>
          <ac:spMkLst>
            <pc:docMk/>
            <pc:sldMk cId="1330549349" sldId="1357"/>
            <ac:spMk id="7" creationId="{E4219349-0AB3-CD6D-BCA9-F292CB70D06D}"/>
          </ac:spMkLst>
        </pc:spChg>
        <pc:spChg chg="add mod">
          <ac:chgData name="Zope Vedant" userId="d8a1c4c5-dd07-425c-ad2f-6288560414d0" providerId="ADAL" clId="{F35FAAA0-7721-40E6-8FB8-EFBE0DEE6C08}" dt="2023-05-30T13:32:06.641" v="5027" actId="255"/>
          <ac:spMkLst>
            <pc:docMk/>
            <pc:sldMk cId="1330549349" sldId="1357"/>
            <ac:spMk id="8" creationId="{D77EB7EA-97FB-75B8-3CC8-2AADF3507FD0}"/>
          </ac:spMkLst>
        </pc:spChg>
        <pc:spChg chg="add mod">
          <ac:chgData name="Zope Vedant" userId="d8a1c4c5-dd07-425c-ad2f-6288560414d0" providerId="ADAL" clId="{F35FAAA0-7721-40E6-8FB8-EFBE0DEE6C08}" dt="2023-05-30T13:32:06.641" v="5027" actId="255"/>
          <ac:spMkLst>
            <pc:docMk/>
            <pc:sldMk cId="1330549349" sldId="1357"/>
            <ac:spMk id="9" creationId="{E445398E-A465-DBCB-9410-8F2FF99844A4}"/>
          </ac:spMkLst>
        </pc:spChg>
        <pc:spChg chg="add mod">
          <ac:chgData name="Zope Vedant" userId="d8a1c4c5-dd07-425c-ad2f-6288560414d0" providerId="ADAL" clId="{F35FAAA0-7721-40E6-8FB8-EFBE0DEE6C08}" dt="2023-05-30T13:32:06.641" v="5027" actId="255"/>
          <ac:spMkLst>
            <pc:docMk/>
            <pc:sldMk cId="1330549349" sldId="1357"/>
            <ac:spMk id="10" creationId="{0CE1DA6F-5E7B-2D21-F686-639398BCD071}"/>
          </ac:spMkLst>
        </pc:spChg>
        <pc:spChg chg="add mod">
          <ac:chgData name="Zope Vedant" userId="d8a1c4c5-dd07-425c-ad2f-6288560414d0" providerId="ADAL" clId="{F35FAAA0-7721-40E6-8FB8-EFBE0DEE6C08}" dt="2023-05-30T13:32:06.641" v="5027" actId="255"/>
          <ac:spMkLst>
            <pc:docMk/>
            <pc:sldMk cId="1330549349" sldId="1357"/>
            <ac:spMk id="11" creationId="{0CF97B86-4274-9F36-10A5-7919D0698E2E}"/>
          </ac:spMkLst>
        </pc:spChg>
        <pc:picChg chg="add mod">
          <ac:chgData name="Zope Vedant" userId="d8a1c4c5-dd07-425c-ad2f-6288560414d0" providerId="ADAL" clId="{F35FAAA0-7721-40E6-8FB8-EFBE0DEE6C08}" dt="2023-05-30T13:44:53.030" v="5098" actId="14100"/>
          <ac:picMkLst>
            <pc:docMk/>
            <pc:sldMk cId="1330549349" sldId="1357"/>
            <ac:picMk id="13" creationId="{B8B77461-B817-37AC-2B23-71941414FC44}"/>
          </ac:picMkLst>
        </pc:picChg>
      </pc:sldChg>
      <pc:sldChg chg="addSp delSp modSp new add del mod ord modAnim modNotesTx">
        <pc:chgData name="Zope Vedant" userId="d8a1c4c5-dd07-425c-ad2f-6288560414d0" providerId="ADAL" clId="{F35FAAA0-7721-40E6-8FB8-EFBE0DEE6C08}" dt="2023-05-30T14:41:09.769" v="5352" actId="14100"/>
        <pc:sldMkLst>
          <pc:docMk/>
          <pc:sldMk cId="3375649253" sldId="1358"/>
        </pc:sldMkLst>
        <pc:spChg chg="mod">
          <ac:chgData name="Zope Vedant" userId="d8a1c4c5-dd07-425c-ad2f-6288560414d0" providerId="ADAL" clId="{F35FAAA0-7721-40E6-8FB8-EFBE0DEE6C08}" dt="2023-05-30T13:31:51.401" v="5025" actId="255"/>
          <ac:spMkLst>
            <pc:docMk/>
            <pc:sldMk cId="3375649253" sldId="1358"/>
            <ac:spMk id="2" creationId="{35E5FBD0-2D9A-6E5C-9D57-4A106DC7E0B6}"/>
          </ac:spMkLst>
        </pc:spChg>
        <pc:spChg chg="add del mod">
          <ac:chgData name="Zope Vedant" userId="d8a1c4c5-dd07-425c-ad2f-6288560414d0" providerId="ADAL" clId="{F35FAAA0-7721-40E6-8FB8-EFBE0DEE6C08}" dt="2023-05-30T12:28:02.753" v="3567" actId="478"/>
          <ac:spMkLst>
            <pc:docMk/>
            <pc:sldMk cId="3375649253" sldId="1358"/>
            <ac:spMk id="3" creationId="{C90D201E-B95B-1DA9-FE6E-F5E25D60CD87}"/>
          </ac:spMkLst>
        </pc:spChg>
        <pc:spChg chg="add mod">
          <ac:chgData name="Zope Vedant" userId="d8a1c4c5-dd07-425c-ad2f-6288560414d0" providerId="ADAL" clId="{F35FAAA0-7721-40E6-8FB8-EFBE0DEE6C08}" dt="2023-05-30T13:31:43.906" v="5024" actId="2711"/>
          <ac:spMkLst>
            <pc:docMk/>
            <pc:sldMk cId="3375649253" sldId="1358"/>
            <ac:spMk id="4" creationId="{A1339EBB-C211-CFFE-1FD8-7B34D9629DA8}"/>
          </ac:spMkLst>
        </pc:spChg>
        <pc:spChg chg="add del mod">
          <ac:chgData name="Zope Vedant" userId="d8a1c4c5-dd07-425c-ad2f-6288560414d0" providerId="ADAL" clId="{F35FAAA0-7721-40E6-8FB8-EFBE0DEE6C08}" dt="2023-05-30T11:41:21.811" v="3319" actId="478"/>
          <ac:spMkLst>
            <pc:docMk/>
            <pc:sldMk cId="3375649253" sldId="1358"/>
            <ac:spMk id="5" creationId="{97800174-8EDE-FAF2-7C43-B81AB5D07D17}"/>
          </ac:spMkLst>
        </pc:spChg>
        <pc:spChg chg="add mod">
          <ac:chgData name="Zope Vedant" userId="d8a1c4c5-dd07-425c-ad2f-6288560414d0" providerId="ADAL" clId="{F35FAAA0-7721-40E6-8FB8-EFBE0DEE6C08}" dt="2023-05-30T13:51:24.407" v="5267" actId="1036"/>
          <ac:spMkLst>
            <pc:docMk/>
            <pc:sldMk cId="3375649253" sldId="1358"/>
            <ac:spMk id="6" creationId="{97DB1968-82EB-866D-C45A-6A3A82FFA258}"/>
          </ac:spMkLst>
        </pc:spChg>
        <pc:spChg chg="add mod">
          <ac:chgData name="Zope Vedant" userId="d8a1c4c5-dd07-425c-ad2f-6288560414d0" providerId="ADAL" clId="{F35FAAA0-7721-40E6-8FB8-EFBE0DEE6C08}" dt="2023-05-30T13:51:24.407" v="5267" actId="1036"/>
          <ac:spMkLst>
            <pc:docMk/>
            <pc:sldMk cId="3375649253" sldId="1358"/>
            <ac:spMk id="7" creationId="{39129278-8B4C-4409-A465-96C5C38732E6}"/>
          </ac:spMkLst>
        </pc:spChg>
        <pc:spChg chg="add mod">
          <ac:chgData name="Zope Vedant" userId="d8a1c4c5-dd07-425c-ad2f-6288560414d0" providerId="ADAL" clId="{F35FAAA0-7721-40E6-8FB8-EFBE0DEE6C08}" dt="2023-05-30T14:41:09.769" v="5352" actId="14100"/>
          <ac:spMkLst>
            <pc:docMk/>
            <pc:sldMk cId="3375649253" sldId="1358"/>
            <ac:spMk id="8" creationId="{6A443D60-5865-F415-94EA-9A4E91239593}"/>
          </ac:spMkLst>
        </pc:spChg>
        <pc:spChg chg="add del mod">
          <ac:chgData name="Zope Vedant" userId="d8a1c4c5-dd07-425c-ad2f-6288560414d0" providerId="ADAL" clId="{F35FAAA0-7721-40E6-8FB8-EFBE0DEE6C08}" dt="2023-05-30T11:47:44.568" v="3391" actId="478"/>
          <ac:spMkLst>
            <pc:docMk/>
            <pc:sldMk cId="3375649253" sldId="1358"/>
            <ac:spMk id="9" creationId="{07A0CF8F-95B7-7F5B-359E-D8DDD71E9DA6}"/>
          </ac:spMkLst>
        </pc:spChg>
        <pc:spChg chg="add del mod">
          <ac:chgData name="Zope Vedant" userId="d8a1c4c5-dd07-425c-ad2f-6288560414d0" providerId="ADAL" clId="{F35FAAA0-7721-40E6-8FB8-EFBE0DEE6C08}" dt="2023-05-30T12:02:53.790" v="3457" actId="478"/>
          <ac:spMkLst>
            <pc:docMk/>
            <pc:sldMk cId="3375649253" sldId="1358"/>
            <ac:spMk id="10" creationId="{CB8B981C-2008-D8B3-1781-72FCBF0FC862}"/>
          </ac:spMkLst>
        </pc:spChg>
        <pc:spChg chg="add mod">
          <ac:chgData name="Zope Vedant" userId="d8a1c4c5-dd07-425c-ad2f-6288560414d0" providerId="ADAL" clId="{F35FAAA0-7721-40E6-8FB8-EFBE0DEE6C08}" dt="2023-05-30T13:31:43.906" v="5024" actId="2711"/>
          <ac:spMkLst>
            <pc:docMk/>
            <pc:sldMk cId="3375649253" sldId="1358"/>
            <ac:spMk id="11" creationId="{B215BAF2-29FC-975D-EF64-480F68B1DA1D}"/>
          </ac:spMkLst>
        </pc:spChg>
        <pc:spChg chg="add del mod">
          <ac:chgData name="Zope Vedant" userId="d8a1c4c5-dd07-425c-ad2f-6288560414d0" providerId="ADAL" clId="{F35FAAA0-7721-40E6-8FB8-EFBE0DEE6C08}" dt="2023-05-30T11:46:32.810" v="3386" actId="478"/>
          <ac:spMkLst>
            <pc:docMk/>
            <pc:sldMk cId="3375649253" sldId="1358"/>
            <ac:spMk id="12" creationId="{62DB889C-D088-2950-D923-86BC7D4A073D}"/>
          </ac:spMkLst>
        </pc:spChg>
        <pc:spChg chg="add del mod">
          <ac:chgData name="Zope Vedant" userId="d8a1c4c5-dd07-425c-ad2f-6288560414d0" providerId="ADAL" clId="{F35FAAA0-7721-40E6-8FB8-EFBE0DEE6C08}" dt="2023-05-30T11:46:27.406" v="3381" actId="478"/>
          <ac:spMkLst>
            <pc:docMk/>
            <pc:sldMk cId="3375649253" sldId="1358"/>
            <ac:spMk id="13" creationId="{9AFD6939-AD25-F1BF-9AA2-EA515DEF3F14}"/>
          </ac:spMkLst>
        </pc:spChg>
        <pc:spChg chg="add del mod">
          <ac:chgData name="Zope Vedant" userId="d8a1c4c5-dd07-425c-ad2f-6288560414d0" providerId="ADAL" clId="{F35FAAA0-7721-40E6-8FB8-EFBE0DEE6C08}" dt="2023-05-30T11:46:28.826" v="3382" actId="478"/>
          <ac:spMkLst>
            <pc:docMk/>
            <pc:sldMk cId="3375649253" sldId="1358"/>
            <ac:spMk id="14" creationId="{E44A422C-B5B4-7749-28E0-8936C04E7B09}"/>
          </ac:spMkLst>
        </pc:spChg>
        <pc:spChg chg="add del mod">
          <ac:chgData name="Zope Vedant" userId="d8a1c4c5-dd07-425c-ad2f-6288560414d0" providerId="ADAL" clId="{F35FAAA0-7721-40E6-8FB8-EFBE0DEE6C08}" dt="2023-05-30T11:43:34.422" v="3344" actId="478"/>
          <ac:spMkLst>
            <pc:docMk/>
            <pc:sldMk cId="3375649253" sldId="1358"/>
            <ac:spMk id="15" creationId="{BD141F29-4F5B-7B4C-975D-5FFC290753FC}"/>
          </ac:spMkLst>
        </pc:spChg>
        <pc:spChg chg="add del mod">
          <ac:chgData name="Zope Vedant" userId="d8a1c4c5-dd07-425c-ad2f-6288560414d0" providerId="ADAL" clId="{F35FAAA0-7721-40E6-8FB8-EFBE0DEE6C08}" dt="2023-05-30T12:02:46.577" v="3454" actId="478"/>
          <ac:spMkLst>
            <pc:docMk/>
            <pc:sldMk cId="3375649253" sldId="1358"/>
            <ac:spMk id="27" creationId="{C043FD4F-AF43-25A2-C546-D12D1150285B}"/>
          </ac:spMkLst>
        </pc:spChg>
        <pc:spChg chg="add del mod">
          <ac:chgData name="Zope Vedant" userId="d8a1c4c5-dd07-425c-ad2f-6288560414d0" providerId="ADAL" clId="{F35FAAA0-7721-40E6-8FB8-EFBE0DEE6C08}" dt="2023-05-30T11:37:39.162" v="3232" actId="478"/>
          <ac:spMkLst>
            <pc:docMk/>
            <pc:sldMk cId="3375649253" sldId="1358"/>
            <ac:spMk id="31" creationId="{6125C8F4-318A-E742-1ABB-B97A9CC964F3}"/>
          </ac:spMkLst>
        </pc:spChg>
        <pc:spChg chg="add mod">
          <ac:chgData name="Zope Vedant" userId="d8a1c4c5-dd07-425c-ad2f-6288560414d0" providerId="ADAL" clId="{F35FAAA0-7721-40E6-8FB8-EFBE0DEE6C08}" dt="2023-05-30T13:51:24.407" v="5267" actId="1036"/>
          <ac:spMkLst>
            <pc:docMk/>
            <pc:sldMk cId="3375649253" sldId="1358"/>
            <ac:spMk id="56" creationId="{BAAF46A8-BD3A-5D99-8E60-AC14282420E1}"/>
          </ac:spMkLst>
        </pc:spChg>
        <pc:spChg chg="add del mod">
          <ac:chgData name="Zope Vedant" userId="d8a1c4c5-dd07-425c-ad2f-6288560414d0" providerId="ADAL" clId="{F35FAAA0-7721-40E6-8FB8-EFBE0DEE6C08}" dt="2023-05-30T12:16:58.256" v="3504" actId="478"/>
          <ac:spMkLst>
            <pc:docMk/>
            <pc:sldMk cId="3375649253" sldId="1358"/>
            <ac:spMk id="57" creationId="{84E4818F-7E1F-2A5A-0D1F-6B49A77E0092}"/>
          </ac:spMkLst>
        </pc:spChg>
        <pc:spChg chg="add mod">
          <ac:chgData name="Zope Vedant" userId="d8a1c4c5-dd07-425c-ad2f-6288560414d0" providerId="ADAL" clId="{F35FAAA0-7721-40E6-8FB8-EFBE0DEE6C08}" dt="2023-05-30T13:31:43.906" v="5024" actId="2711"/>
          <ac:spMkLst>
            <pc:docMk/>
            <pc:sldMk cId="3375649253" sldId="1358"/>
            <ac:spMk id="60" creationId="{6D598DFE-952B-13FC-BCCF-6DFAD4C1691E}"/>
          </ac:spMkLst>
        </pc:spChg>
        <pc:spChg chg="add mod">
          <ac:chgData name="Zope Vedant" userId="d8a1c4c5-dd07-425c-ad2f-6288560414d0" providerId="ADAL" clId="{F35FAAA0-7721-40E6-8FB8-EFBE0DEE6C08}" dt="2023-05-30T13:31:43.906" v="5024" actId="2711"/>
          <ac:spMkLst>
            <pc:docMk/>
            <pc:sldMk cId="3375649253" sldId="1358"/>
            <ac:spMk id="61" creationId="{9D009F4A-DBAE-E7FC-0A67-1845C4CF4DA6}"/>
          </ac:spMkLst>
        </pc:spChg>
        <pc:spChg chg="add mod">
          <ac:chgData name="Zope Vedant" userId="d8a1c4c5-dd07-425c-ad2f-6288560414d0" providerId="ADAL" clId="{F35FAAA0-7721-40E6-8FB8-EFBE0DEE6C08}" dt="2023-05-30T13:31:43.906" v="5024" actId="2711"/>
          <ac:spMkLst>
            <pc:docMk/>
            <pc:sldMk cId="3375649253" sldId="1358"/>
            <ac:spMk id="62" creationId="{632803DE-1729-2EF6-DF4D-B069D768BBFA}"/>
          </ac:spMkLst>
        </pc:spChg>
        <pc:spChg chg="add del mod">
          <ac:chgData name="Zope Vedant" userId="d8a1c4c5-dd07-425c-ad2f-6288560414d0" providerId="ADAL" clId="{F35FAAA0-7721-40E6-8FB8-EFBE0DEE6C08}" dt="2023-05-30T12:21:07.105" v="3516" actId="478"/>
          <ac:spMkLst>
            <pc:docMk/>
            <pc:sldMk cId="3375649253" sldId="1358"/>
            <ac:spMk id="88" creationId="{93F2B1B3-6E82-1494-1B0F-A43CCDDEE830}"/>
          </ac:spMkLst>
        </pc:spChg>
        <pc:spChg chg="add del">
          <ac:chgData name="Zope Vedant" userId="d8a1c4c5-dd07-425c-ad2f-6288560414d0" providerId="ADAL" clId="{F35FAAA0-7721-40E6-8FB8-EFBE0DEE6C08}" dt="2023-05-30T12:19:05.342" v="3507" actId="478"/>
          <ac:spMkLst>
            <pc:docMk/>
            <pc:sldMk cId="3375649253" sldId="1358"/>
            <ac:spMk id="90" creationId="{83B34488-4CA5-42A7-176B-D0E0A14DFF20}"/>
          </ac:spMkLst>
        </pc:spChg>
        <pc:spChg chg="add del">
          <ac:chgData name="Zope Vedant" userId="d8a1c4c5-dd07-425c-ad2f-6288560414d0" providerId="ADAL" clId="{F35FAAA0-7721-40E6-8FB8-EFBE0DEE6C08}" dt="2023-05-30T12:19:15.104" v="3509" actId="478"/>
          <ac:spMkLst>
            <pc:docMk/>
            <pc:sldMk cId="3375649253" sldId="1358"/>
            <ac:spMk id="92" creationId="{909938E2-BAC9-D3FE-202D-B87FC2148326}"/>
          </ac:spMkLst>
        </pc:spChg>
        <pc:spChg chg="add del">
          <ac:chgData name="Zope Vedant" userId="d8a1c4c5-dd07-425c-ad2f-6288560414d0" providerId="ADAL" clId="{F35FAAA0-7721-40E6-8FB8-EFBE0DEE6C08}" dt="2023-05-30T12:19:30.326" v="3511" actId="478"/>
          <ac:spMkLst>
            <pc:docMk/>
            <pc:sldMk cId="3375649253" sldId="1358"/>
            <ac:spMk id="94" creationId="{4EAFE304-90D0-535A-B15F-CB2DF3741BC3}"/>
          </ac:spMkLst>
        </pc:spChg>
        <pc:spChg chg="add del">
          <ac:chgData name="Zope Vedant" userId="d8a1c4c5-dd07-425c-ad2f-6288560414d0" providerId="ADAL" clId="{F35FAAA0-7721-40E6-8FB8-EFBE0DEE6C08}" dt="2023-05-30T12:19:41.475" v="3513" actId="478"/>
          <ac:spMkLst>
            <pc:docMk/>
            <pc:sldMk cId="3375649253" sldId="1358"/>
            <ac:spMk id="96" creationId="{3D741378-D56D-B1F4-BB46-5A09F27DA33E}"/>
          </ac:spMkLst>
        </pc:spChg>
        <pc:spChg chg="add del mod">
          <ac:chgData name="Zope Vedant" userId="d8a1c4c5-dd07-425c-ad2f-6288560414d0" providerId="ADAL" clId="{F35FAAA0-7721-40E6-8FB8-EFBE0DEE6C08}" dt="2023-05-30T12:36:13.150" v="3637" actId="478"/>
          <ac:spMkLst>
            <pc:docMk/>
            <pc:sldMk cId="3375649253" sldId="1358"/>
            <ac:spMk id="2126" creationId="{D2538A9A-2ADD-B391-6324-1CBE275A5C6B}"/>
          </ac:spMkLst>
        </pc:spChg>
        <pc:spChg chg="add mod">
          <ac:chgData name="Zope Vedant" userId="d8a1c4c5-dd07-425c-ad2f-6288560414d0" providerId="ADAL" clId="{F35FAAA0-7721-40E6-8FB8-EFBE0DEE6C08}" dt="2023-05-30T13:31:43.906" v="5024" actId="2711"/>
          <ac:spMkLst>
            <pc:docMk/>
            <pc:sldMk cId="3375649253" sldId="1358"/>
            <ac:spMk id="2127" creationId="{631B1B2F-878E-BB47-C8AC-84063A36098B}"/>
          </ac:spMkLst>
        </pc:spChg>
        <pc:spChg chg="add mod">
          <ac:chgData name="Zope Vedant" userId="d8a1c4c5-dd07-425c-ad2f-6288560414d0" providerId="ADAL" clId="{F35FAAA0-7721-40E6-8FB8-EFBE0DEE6C08}" dt="2023-05-30T13:31:43.906" v="5024" actId="2711"/>
          <ac:spMkLst>
            <pc:docMk/>
            <pc:sldMk cId="3375649253" sldId="1358"/>
            <ac:spMk id="2128" creationId="{E5D4F3A8-F890-8AEC-A073-A2AAAD6BDF85}"/>
          </ac:spMkLst>
        </pc:spChg>
        <pc:picChg chg="add mod">
          <ac:chgData name="Zope Vedant" userId="d8a1c4c5-dd07-425c-ad2f-6288560414d0" providerId="ADAL" clId="{F35FAAA0-7721-40E6-8FB8-EFBE0DEE6C08}" dt="2023-05-30T13:51:24.407" v="5267" actId="1036"/>
          <ac:picMkLst>
            <pc:docMk/>
            <pc:sldMk cId="3375649253" sldId="1358"/>
            <ac:picMk id="2050" creationId="{77244566-455F-DC2C-569D-8AA37EAC8C40}"/>
          </ac:picMkLst>
        </pc:picChg>
        <pc:cxnChg chg="add del mod">
          <ac:chgData name="Zope Vedant" userId="d8a1c4c5-dd07-425c-ad2f-6288560414d0" providerId="ADAL" clId="{F35FAAA0-7721-40E6-8FB8-EFBE0DEE6C08}" dt="2023-05-30T11:46:39.850" v="3387" actId="478"/>
          <ac:cxnSpMkLst>
            <pc:docMk/>
            <pc:sldMk cId="3375649253" sldId="1358"/>
            <ac:cxnSpMk id="16" creationId="{569586FF-F4F7-5418-6656-6D3ED8AC25EA}"/>
          </ac:cxnSpMkLst>
        </pc:cxnChg>
        <pc:cxnChg chg="add del mod">
          <ac:chgData name="Zope Vedant" userId="d8a1c4c5-dd07-425c-ad2f-6288560414d0" providerId="ADAL" clId="{F35FAAA0-7721-40E6-8FB8-EFBE0DEE6C08}" dt="2023-05-30T11:46:39.850" v="3387" actId="478"/>
          <ac:cxnSpMkLst>
            <pc:docMk/>
            <pc:sldMk cId="3375649253" sldId="1358"/>
            <ac:cxnSpMk id="17" creationId="{D3B7A97B-76F9-856F-68D0-9FEE4301EED8}"/>
          </ac:cxnSpMkLst>
        </pc:cxnChg>
        <pc:cxnChg chg="add del mod">
          <ac:chgData name="Zope Vedant" userId="d8a1c4c5-dd07-425c-ad2f-6288560414d0" providerId="ADAL" clId="{F35FAAA0-7721-40E6-8FB8-EFBE0DEE6C08}" dt="2023-05-30T11:46:39.850" v="3387" actId="478"/>
          <ac:cxnSpMkLst>
            <pc:docMk/>
            <pc:sldMk cId="3375649253" sldId="1358"/>
            <ac:cxnSpMk id="18" creationId="{E029C057-22C8-DA3A-4636-E92AEFE494C3}"/>
          </ac:cxnSpMkLst>
        </pc:cxnChg>
        <pc:cxnChg chg="add mod">
          <ac:chgData name="Zope Vedant" userId="d8a1c4c5-dd07-425c-ad2f-6288560414d0" providerId="ADAL" clId="{F35FAAA0-7721-40E6-8FB8-EFBE0DEE6C08}" dt="2023-05-30T13:51:24.407" v="5267" actId="1036"/>
          <ac:cxnSpMkLst>
            <pc:docMk/>
            <pc:sldMk cId="3375649253" sldId="1358"/>
            <ac:cxnSpMk id="19" creationId="{27D5ACD9-3836-2EB4-D050-15170B6AC3F6}"/>
          </ac:cxnSpMkLst>
        </pc:cxnChg>
        <pc:cxnChg chg="add mod">
          <ac:chgData name="Zope Vedant" userId="d8a1c4c5-dd07-425c-ad2f-6288560414d0" providerId="ADAL" clId="{F35FAAA0-7721-40E6-8FB8-EFBE0DEE6C08}" dt="2023-05-30T13:51:24.407" v="5267" actId="1036"/>
          <ac:cxnSpMkLst>
            <pc:docMk/>
            <pc:sldMk cId="3375649253" sldId="1358"/>
            <ac:cxnSpMk id="20" creationId="{52830FD3-C8BB-5A5C-6233-14997E5FF609}"/>
          </ac:cxnSpMkLst>
        </pc:cxnChg>
        <pc:cxnChg chg="add del mod">
          <ac:chgData name="Zope Vedant" userId="d8a1c4c5-dd07-425c-ad2f-6288560414d0" providerId="ADAL" clId="{F35FAAA0-7721-40E6-8FB8-EFBE0DEE6C08}" dt="2023-05-30T12:23:24.491" v="3527" actId="478"/>
          <ac:cxnSpMkLst>
            <pc:docMk/>
            <pc:sldMk cId="3375649253" sldId="1358"/>
            <ac:cxnSpMk id="21" creationId="{2EEDF2C8-EC21-35F6-D1AD-222AB838C871}"/>
          </ac:cxnSpMkLst>
        </pc:cxnChg>
        <pc:cxnChg chg="add del mod">
          <ac:chgData name="Zope Vedant" userId="d8a1c4c5-dd07-425c-ad2f-6288560414d0" providerId="ADAL" clId="{F35FAAA0-7721-40E6-8FB8-EFBE0DEE6C08}" dt="2023-05-30T12:27:33.304" v="3565" actId="478"/>
          <ac:cxnSpMkLst>
            <pc:docMk/>
            <pc:sldMk cId="3375649253" sldId="1358"/>
            <ac:cxnSpMk id="22" creationId="{4F25B81A-16BC-0CE6-9876-BF91E6E35BC2}"/>
          </ac:cxnSpMkLst>
        </pc:cxnChg>
        <pc:cxnChg chg="add del mod">
          <ac:chgData name="Zope Vedant" userId="d8a1c4c5-dd07-425c-ad2f-6288560414d0" providerId="ADAL" clId="{F35FAAA0-7721-40E6-8FB8-EFBE0DEE6C08}" dt="2023-05-30T12:03:21.387" v="3461" actId="478"/>
          <ac:cxnSpMkLst>
            <pc:docMk/>
            <pc:sldMk cId="3375649253" sldId="1358"/>
            <ac:cxnSpMk id="23" creationId="{08F839F6-78FC-BBC0-0178-77163B233C25}"/>
          </ac:cxnSpMkLst>
        </pc:cxnChg>
        <pc:cxnChg chg="add mod">
          <ac:chgData name="Zope Vedant" userId="d8a1c4c5-dd07-425c-ad2f-6288560414d0" providerId="ADAL" clId="{F35FAAA0-7721-40E6-8FB8-EFBE0DEE6C08}" dt="2023-05-30T13:31:43.906" v="5024" actId="2711"/>
          <ac:cxnSpMkLst>
            <pc:docMk/>
            <pc:sldMk cId="3375649253" sldId="1358"/>
            <ac:cxnSpMk id="24" creationId="{27179922-7D62-18AC-3FBB-059AF585C5C6}"/>
          </ac:cxnSpMkLst>
        </pc:cxnChg>
        <pc:cxnChg chg="add del mod">
          <ac:chgData name="Zope Vedant" userId="d8a1c4c5-dd07-425c-ad2f-6288560414d0" providerId="ADAL" clId="{F35FAAA0-7721-40E6-8FB8-EFBE0DEE6C08}" dt="2023-05-30T12:02:51.504" v="3456" actId="478"/>
          <ac:cxnSpMkLst>
            <pc:docMk/>
            <pc:sldMk cId="3375649253" sldId="1358"/>
            <ac:cxnSpMk id="25" creationId="{7D4E0B6A-F3D5-CE8A-1C1F-7BF40A22E0A9}"/>
          </ac:cxnSpMkLst>
        </pc:cxnChg>
        <pc:cxnChg chg="add del mod">
          <ac:chgData name="Zope Vedant" userId="d8a1c4c5-dd07-425c-ad2f-6288560414d0" providerId="ADAL" clId="{F35FAAA0-7721-40E6-8FB8-EFBE0DEE6C08}" dt="2023-05-30T12:02:48.912" v="3455" actId="478"/>
          <ac:cxnSpMkLst>
            <pc:docMk/>
            <pc:sldMk cId="3375649253" sldId="1358"/>
            <ac:cxnSpMk id="26" creationId="{C68E8790-202A-4C22-22A8-FB04F4F3B907}"/>
          </ac:cxnSpMkLst>
        </pc:cxnChg>
        <pc:cxnChg chg="add del mod">
          <ac:chgData name="Zope Vedant" userId="d8a1c4c5-dd07-425c-ad2f-6288560414d0" providerId="ADAL" clId="{F35FAAA0-7721-40E6-8FB8-EFBE0DEE6C08}" dt="2023-05-30T11:37:37.039" v="3231" actId="478"/>
          <ac:cxnSpMkLst>
            <pc:docMk/>
            <pc:sldMk cId="3375649253" sldId="1358"/>
            <ac:cxnSpMk id="28" creationId="{2A0D8E83-8F71-A8C8-5183-7E0D0440F2ED}"/>
          </ac:cxnSpMkLst>
        </pc:cxnChg>
        <pc:cxnChg chg="add del mod">
          <ac:chgData name="Zope Vedant" userId="d8a1c4c5-dd07-425c-ad2f-6288560414d0" providerId="ADAL" clId="{F35FAAA0-7721-40E6-8FB8-EFBE0DEE6C08}" dt="2023-05-30T11:37:35.526" v="3230" actId="478"/>
          <ac:cxnSpMkLst>
            <pc:docMk/>
            <pc:sldMk cId="3375649253" sldId="1358"/>
            <ac:cxnSpMk id="29" creationId="{1E842CC5-2988-342A-BA8A-68DA86282F82}"/>
          </ac:cxnSpMkLst>
        </pc:cxnChg>
        <pc:cxnChg chg="add del mod">
          <ac:chgData name="Zope Vedant" userId="d8a1c4c5-dd07-425c-ad2f-6288560414d0" providerId="ADAL" clId="{F35FAAA0-7721-40E6-8FB8-EFBE0DEE6C08}" dt="2023-05-30T12:03:18.093" v="3460" actId="478"/>
          <ac:cxnSpMkLst>
            <pc:docMk/>
            <pc:sldMk cId="3375649253" sldId="1358"/>
            <ac:cxnSpMk id="30" creationId="{1AD069BC-AD41-5586-FF93-09764378FBB9}"/>
          </ac:cxnSpMkLst>
        </pc:cxnChg>
        <pc:cxnChg chg="add mod">
          <ac:chgData name="Zope Vedant" userId="d8a1c4c5-dd07-425c-ad2f-6288560414d0" providerId="ADAL" clId="{F35FAAA0-7721-40E6-8FB8-EFBE0DEE6C08}" dt="2023-05-30T13:31:43.906" v="5024" actId="2711"/>
          <ac:cxnSpMkLst>
            <pc:docMk/>
            <pc:sldMk cId="3375649253" sldId="1358"/>
            <ac:cxnSpMk id="74" creationId="{9F0C52D2-B055-8531-8224-2864F1A2DAE1}"/>
          </ac:cxnSpMkLst>
        </pc:cxnChg>
        <pc:cxnChg chg="add mod">
          <ac:chgData name="Zope Vedant" userId="d8a1c4c5-dd07-425c-ad2f-6288560414d0" providerId="ADAL" clId="{F35FAAA0-7721-40E6-8FB8-EFBE0DEE6C08}" dt="2023-05-30T13:31:43.906" v="5024" actId="2711"/>
          <ac:cxnSpMkLst>
            <pc:docMk/>
            <pc:sldMk cId="3375649253" sldId="1358"/>
            <ac:cxnSpMk id="77" creationId="{39B01901-0510-1532-D97E-401F1E1CF2C8}"/>
          </ac:cxnSpMkLst>
        </pc:cxnChg>
        <pc:cxnChg chg="add del mod">
          <ac:chgData name="Zope Vedant" userId="d8a1c4c5-dd07-425c-ad2f-6288560414d0" providerId="ADAL" clId="{F35FAAA0-7721-40E6-8FB8-EFBE0DEE6C08}" dt="2023-05-30T12:23:44.708" v="3531" actId="478"/>
          <ac:cxnSpMkLst>
            <pc:docMk/>
            <pc:sldMk cId="3375649253" sldId="1358"/>
            <ac:cxnSpMk id="100" creationId="{56D96882-2A41-F0EB-382A-8CB72A6FB570}"/>
          </ac:cxnSpMkLst>
        </pc:cxnChg>
        <pc:cxnChg chg="add mod">
          <ac:chgData name="Zope Vedant" userId="d8a1c4c5-dd07-425c-ad2f-6288560414d0" providerId="ADAL" clId="{F35FAAA0-7721-40E6-8FB8-EFBE0DEE6C08}" dt="2023-05-30T13:51:24.407" v="5267" actId="1036"/>
          <ac:cxnSpMkLst>
            <pc:docMk/>
            <pc:sldMk cId="3375649253" sldId="1358"/>
            <ac:cxnSpMk id="104" creationId="{ADC31045-96C3-220B-5177-AB3558A8420E}"/>
          </ac:cxnSpMkLst>
        </pc:cxnChg>
        <pc:cxnChg chg="add mod">
          <ac:chgData name="Zope Vedant" userId="d8a1c4c5-dd07-425c-ad2f-6288560414d0" providerId="ADAL" clId="{F35FAAA0-7721-40E6-8FB8-EFBE0DEE6C08}" dt="2023-05-30T13:51:24.407" v="5267" actId="1036"/>
          <ac:cxnSpMkLst>
            <pc:docMk/>
            <pc:sldMk cId="3375649253" sldId="1358"/>
            <ac:cxnSpMk id="109" creationId="{A558FF35-6699-5DDF-6C74-F25C00BF3F5E}"/>
          </ac:cxnSpMkLst>
        </pc:cxnChg>
        <pc:cxnChg chg="add del mod">
          <ac:chgData name="Zope Vedant" userId="d8a1c4c5-dd07-425c-ad2f-6288560414d0" providerId="ADAL" clId="{F35FAAA0-7721-40E6-8FB8-EFBE0DEE6C08}" dt="2023-05-30T12:26:33.360" v="3557" actId="478"/>
          <ac:cxnSpMkLst>
            <pc:docMk/>
            <pc:sldMk cId="3375649253" sldId="1358"/>
            <ac:cxnSpMk id="114" creationId="{50B134FA-52F7-A335-4D7F-4BA451749355}"/>
          </ac:cxnSpMkLst>
        </pc:cxnChg>
        <pc:cxnChg chg="add mod">
          <ac:chgData name="Zope Vedant" userId="d8a1c4c5-dd07-425c-ad2f-6288560414d0" providerId="ADAL" clId="{F35FAAA0-7721-40E6-8FB8-EFBE0DEE6C08}" dt="2023-05-30T13:51:24.407" v="5267" actId="1036"/>
          <ac:cxnSpMkLst>
            <pc:docMk/>
            <pc:sldMk cId="3375649253" sldId="1358"/>
            <ac:cxnSpMk id="2049" creationId="{947D9C3C-8F09-0A50-B28C-B44E07D3CEE3}"/>
          </ac:cxnSpMkLst>
        </pc:cxnChg>
        <pc:cxnChg chg="add mod">
          <ac:chgData name="Zope Vedant" userId="d8a1c4c5-dd07-425c-ad2f-6288560414d0" providerId="ADAL" clId="{F35FAAA0-7721-40E6-8FB8-EFBE0DEE6C08}" dt="2023-05-30T13:52:24.986" v="5280" actId="1582"/>
          <ac:cxnSpMkLst>
            <pc:docMk/>
            <pc:sldMk cId="3375649253" sldId="1358"/>
            <ac:cxnSpMk id="2063" creationId="{4B9780B9-B539-7A4F-C25D-263DED37E322}"/>
          </ac:cxnSpMkLst>
        </pc:cxnChg>
        <pc:cxnChg chg="add del">
          <ac:chgData name="Zope Vedant" userId="d8a1c4c5-dd07-425c-ad2f-6288560414d0" providerId="ADAL" clId="{F35FAAA0-7721-40E6-8FB8-EFBE0DEE6C08}" dt="2023-05-30T12:28:46.254" v="3575" actId="478"/>
          <ac:cxnSpMkLst>
            <pc:docMk/>
            <pc:sldMk cId="3375649253" sldId="1358"/>
            <ac:cxnSpMk id="2074" creationId="{C34C53EC-E7B7-28A4-A37D-86D61DF6F1C3}"/>
          </ac:cxnSpMkLst>
        </pc:cxnChg>
        <pc:cxnChg chg="add mod">
          <ac:chgData name="Zope Vedant" userId="d8a1c4c5-dd07-425c-ad2f-6288560414d0" providerId="ADAL" clId="{F35FAAA0-7721-40E6-8FB8-EFBE0DEE6C08}" dt="2023-05-30T13:52:28.256" v="5284" actId="1036"/>
          <ac:cxnSpMkLst>
            <pc:docMk/>
            <pc:sldMk cId="3375649253" sldId="1358"/>
            <ac:cxnSpMk id="2076" creationId="{B7A66907-6F03-8DFF-BB17-40195B371372}"/>
          </ac:cxnSpMkLst>
        </pc:cxnChg>
        <pc:cxnChg chg="add mod">
          <ac:chgData name="Zope Vedant" userId="d8a1c4c5-dd07-425c-ad2f-6288560414d0" providerId="ADAL" clId="{F35FAAA0-7721-40E6-8FB8-EFBE0DEE6C08}" dt="2023-05-30T13:52:08.767" v="5276" actId="14100"/>
          <ac:cxnSpMkLst>
            <pc:docMk/>
            <pc:sldMk cId="3375649253" sldId="1358"/>
            <ac:cxnSpMk id="2079" creationId="{85969F59-D527-838B-645D-3FD6FA0B8015}"/>
          </ac:cxnSpMkLst>
        </pc:cxnChg>
        <pc:cxnChg chg="add mod">
          <ac:chgData name="Zope Vedant" userId="d8a1c4c5-dd07-425c-ad2f-6288560414d0" providerId="ADAL" clId="{F35FAAA0-7721-40E6-8FB8-EFBE0DEE6C08}" dt="2023-05-30T13:31:43.906" v="5024" actId="2711"/>
          <ac:cxnSpMkLst>
            <pc:docMk/>
            <pc:sldMk cId="3375649253" sldId="1358"/>
            <ac:cxnSpMk id="2095" creationId="{FED228FD-E7B3-AD8D-EF19-10A842954706}"/>
          </ac:cxnSpMkLst>
        </pc:cxnChg>
        <pc:cxnChg chg="add mod">
          <ac:chgData name="Zope Vedant" userId="d8a1c4c5-dd07-425c-ad2f-6288560414d0" providerId="ADAL" clId="{F35FAAA0-7721-40E6-8FB8-EFBE0DEE6C08}" dt="2023-05-30T13:31:43.906" v="5024" actId="2711"/>
          <ac:cxnSpMkLst>
            <pc:docMk/>
            <pc:sldMk cId="3375649253" sldId="1358"/>
            <ac:cxnSpMk id="2100" creationId="{026B8275-96DA-2530-8282-E783DD16A02B}"/>
          </ac:cxnSpMkLst>
        </pc:cxnChg>
        <pc:cxnChg chg="add mod">
          <ac:chgData name="Zope Vedant" userId="d8a1c4c5-dd07-425c-ad2f-6288560414d0" providerId="ADAL" clId="{F35FAAA0-7721-40E6-8FB8-EFBE0DEE6C08}" dt="2023-05-30T13:31:43.906" v="5024" actId="2711"/>
          <ac:cxnSpMkLst>
            <pc:docMk/>
            <pc:sldMk cId="3375649253" sldId="1358"/>
            <ac:cxnSpMk id="2104" creationId="{2EB3CBF3-DACC-5E50-40DD-56E34364034E}"/>
          </ac:cxnSpMkLst>
        </pc:cxnChg>
        <pc:cxnChg chg="add mod">
          <ac:chgData name="Zope Vedant" userId="d8a1c4c5-dd07-425c-ad2f-6288560414d0" providerId="ADAL" clId="{F35FAAA0-7721-40E6-8FB8-EFBE0DEE6C08}" dt="2023-05-30T13:31:43.906" v="5024" actId="2711"/>
          <ac:cxnSpMkLst>
            <pc:docMk/>
            <pc:sldMk cId="3375649253" sldId="1358"/>
            <ac:cxnSpMk id="2117" creationId="{A617C5B9-08B3-7982-2331-1D292CA2F198}"/>
          </ac:cxnSpMkLst>
        </pc:cxnChg>
        <pc:cxnChg chg="add mod">
          <ac:chgData name="Zope Vedant" userId="d8a1c4c5-dd07-425c-ad2f-6288560414d0" providerId="ADAL" clId="{F35FAAA0-7721-40E6-8FB8-EFBE0DEE6C08}" dt="2023-05-30T13:31:43.906" v="5024" actId="2711"/>
          <ac:cxnSpMkLst>
            <pc:docMk/>
            <pc:sldMk cId="3375649253" sldId="1358"/>
            <ac:cxnSpMk id="2124" creationId="{44350C9B-5789-DD9A-E838-56EBC834584B}"/>
          </ac:cxnSpMkLst>
        </pc:cxnChg>
      </pc:sldChg>
      <pc:sldChg chg="addSp delSp modSp new add del mod">
        <pc:chgData name="Zope Vedant" userId="d8a1c4c5-dd07-425c-ad2f-6288560414d0" providerId="ADAL" clId="{F35FAAA0-7721-40E6-8FB8-EFBE0DEE6C08}" dt="2023-05-30T13:17:47.627" v="4004" actId="47"/>
        <pc:sldMkLst>
          <pc:docMk/>
          <pc:sldMk cId="1186284906" sldId="1359"/>
        </pc:sldMkLst>
        <pc:spChg chg="mod">
          <ac:chgData name="Zope Vedant" userId="d8a1c4c5-dd07-425c-ad2f-6288560414d0" providerId="ADAL" clId="{F35FAAA0-7721-40E6-8FB8-EFBE0DEE6C08}" dt="2023-05-30T13:17:45.979" v="4003" actId="20577"/>
          <ac:spMkLst>
            <pc:docMk/>
            <pc:sldMk cId="1186284906" sldId="1359"/>
            <ac:spMk id="2" creationId="{7D17BFF5-4F39-74C6-0ADC-8BA689A76D1C}"/>
          </ac:spMkLst>
        </pc:spChg>
        <pc:spChg chg="add mod">
          <ac:chgData name="Zope Vedant" userId="d8a1c4c5-dd07-425c-ad2f-6288560414d0" providerId="ADAL" clId="{F35FAAA0-7721-40E6-8FB8-EFBE0DEE6C08}" dt="2023-05-30T13:15:55.927" v="3927" actId="1076"/>
          <ac:spMkLst>
            <pc:docMk/>
            <pc:sldMk cId="1186284906" sldId="1359"/>
            <ac:spMk id="3" creationId="{C54F4822-0B48-778B-48EE-1B470F0CFE88}"/>
          </ac:spMkLst>
        </pc:spChg>
        <pc:spChg chg="add del mod">
          <ac:chgData name="Zope Vedant" userId="d8a1c4c5-dd07-425c-ad2f-6288560414d0" providerId="ADAL" clId="{F35FAAA0-7721-40E6-8FB8-EFBE0DEE6C08}" dt="2023-05-30T13:15:31.874" v="3923" actId="478"/>
          <ac:spMkLst>
            <pc:docMk/>
            <pc:sldMk cId="1186284906" sldId="1359"/>
            <ac:spMk id="4" creationId="{6F126DD0-E215-3793-7A82-DAF727E7AD3F}"/>
          </ac:spMkLst>
        </pc:spChg>
      </pc:sldChg>
      <pc:sldChg chg="modSp new mod modNotesTx">
        <pc:chgData name="Zope Vedant" userId="d8a1c4c5-dd07-425c-ad2f-6288560414d0" providerId="ADAL" clId="{F35FAAA0-7721-40E6-8FB8-EFBE0DEE6C08}" dt="2023-05-30T14:44:27.740" v="5379" actId="313"/>
        <pc:sldMkLst>
          <pc:docMk/>
          <pc:sldMk cId="3850161609" sldId="1360"/>
        </pc:sldMkLst>
        <pc:spChg chg="mod">
          <ac:chgData name="Zope Vedant" userId="d8a1c4c5-dd07-425c-ad2f-6288560414d0" providerId="ADAL" clId="{F35FAAA0-7721-40E6-8FB8-EFBE0DEE6C08}" dt="2023-05-30T14:44:27.740" v="5379" actId="313"/>
          <ac:spMkLst>
            <pc:docMk/>
            <pc:sldMk cId="3850161609" sldId="1360"/>
            <ac:spMk id="2" creationId="{D2090C26-E239-2187-3388-A457513F88FF}"/>
          </ac:spMkLst>
        </pc:spChg>
        <pc:spChg chg="mod">
          <ac:chgData name="Zope Vedant" userId="d8a1c4c5-dd07-425c-ad2f-6288560414d0" providerId="ADAL" clId="{F35FAAA0-7721-40E6-8FB8-EFBE0DEE6C08}" dt="2023-05-30T13:30:59.799" v="5018" actId="255"/>
          <ac:spMkLst>
            <pc:docMk/>
            <pc:sldMk cId="3850161609" sldId="1360"/>
            <ac:spMk id="3" creationId="{49E814A2-E0E7-4CE4-0106-2257637DAC70}"/>
          </ac:spMkLst>
        </pc:spChg>
      </pc:sldChg>
      <pc:sldChg chg="modSp new mod modNotesTx">
        <pc:chgData name="Zope Vedant" userId="d8a1c4c5-dd07-425c-ad2f-6288560414d0" providerId="ADAL" clId="{F35FAAA0-7721-40E6-8FB8-EFBE0DEE6C08}" dt="2023-05-30T14:42:51.926" v="5356" actId="1076"/>
        <pc:sldMkLst>
          <pc:docMk/>
          <pc:sldMk cId="3533092391" sldId="1361"/>
        </pc:sldMkLst>
        <pc:spChg chg="mod">
          <ac:chgData name="Zope Vedant" userId="d8a1c4c5-dd07-425c-ad2f-6288560414d0" providerId="ADAL" clId="{F35FAAA0-7721-40E6-8FB8-EFBE0DEE6C08}" dt="2023-05-30T14:42:51.926" v="5356" actId="1076"/>
          <ac:spMkLst>
            <pc:docMk/>
            <pc:sldMk cId="3533092391" sldId="1361"/>
            <ac:spMk id="2" creationId="{69A11744-E86E-BB67-E04C-010A627BCEEA}"/>
          </ac:spMkLst>
        </pc:spChg>
        <pc:spChg chg="mod">
          <ac:chgData name="Zope Vedant" userId="d8a1c4c5-dd07-425c-ad2f-6288560414d0" providerId="ADAL" clId="{F35FAAA0-7721-40E6-8FB8-EFBE0DEE6C08}" dt="2023-05-30T13:31:14.889" v="5020" actId="2711"/>
          <ac:spMkLst>
            <pc:docMk/>
            <pc:sldMk cId="3533092391" sldId="1361"/>
            <ac:spMk id="3" creationId="{7B6BF7C6-305E-2DC0-5886-BB47BDFC5A1D}"/>
          </ac:spMkLst>
        </pc:spChg>
      </pc:sldChg>
      <pc:sldChg chg="modSp new mod">
        <pc:chgData name="Zope Vedant" userId="d8a1c4c5-dd07-425c-ad2f-6288560414d0" providerId="ADAL" clId="{F35FAAA0-7721-40E6-8FB8-EFBE0DEE6C08}" dt="2023-05-30T13:49:28.539" v="5253" actId="1076"/>
        <pc:sldMkLst>
          <pc:docMk/>
          <pc:sldMk cId="194859773" sldId="1362"/>
        </pc:sldMkLst>
        <pc:spChg chg="mod">
          <ac:chgData name="Zope Vedant" userId="d8a1c4c5-dd07-425c-ad2f-6288560414d0" providerId="ADAL" clId="{F35FAAA0-7721-40E6-8FB8-EFBE0DEE6C08}" dt="2023-05-30T13:49:28.539" v="5253" actId="1076"/>
          <ac:spMkLst>
            <pc:docMk/>
            <pc:sldMk cId="194859773" sldId="1362"/>
            <ac:spMk id="2" creationId="{DDC00667-AD97-B59C-3A2E-3E35C8BB38D7}"/>
          </ac:spMkLst>
        </pc:spChg>
      </pc:sldChg>
      <pc:sldMasterChg chg="modSp mod delSldLayout">
        <pc:chgData name="Zope Vedant" userId="d8a1c4c5-dd07-425c-ad2f-6288560414d0" providerId="ADAL" clId="{F35FAAA0-7721-40E6-8FB8-EFBE0DEE6C08}" dt="2023-05-30T14:51:51.832" v="5408" actId="6013"/>
        <pc:sldMasterMkLst>
          <pc:docMk/>
          <pc:sldMasterMk cId="3038685260" sldId="2147483811"/>
        </pc:sldMasterMkLst>
        <pc:spChg chg="mod">
          <ac:chgData name="Zope Vedant" userId="d8a1c4c5-dd07-425c-ad2f-6288560414d0" providerId="ADAL" clId="{F35FAAA0-7721-40E6-8FB8-EFBE0DEE6C08}" dt="2023-05-30T14:51:32.421" v="5405" actId="255"/>
          <ac:spMkLst>
            <pc:docMk/>
            <pc:sldMasterMk cId="3038685260" sldId="2147483811"/>
            <ac:spMk id="15" creationId="{00000000-0000-0000-0000-000000000000}"/>
          </ac:spMkLst>
        </pc:spChg>
        <pc:spChg chg="mod">
          <ac:chgData name="Zope Vedant" userId="d8a1c4c5-dd07-425c-ad2f-6288560414d0" providerId="ADAL" clId="{F35FAAA0-7721-40E6-8FB8-EFBE0DEE6C08}" dt="2023-05-30T14:51:41.487" v="5407" actId="255"/>
          <ac:spMkLst>
            <pc:docMk/>
            <pc:sldMasterMk cId="3038685260" sldId="2147483811"/>
            <ac:spMk id="18" creationId="{00000000-0000-0000-0000-000000000000}"/>
          </ac:spMkLst>
        </pc:spChg>
        <pc:sldLayoutChg chg="del">
          <pc:chgData name="Zope Vedant" userId="d8a1c4c5-dd07-425c-ad2f-6288560414d0" providerId="ADAL" clId="{F35FAAA0-7721-40E6-8FB8-EFBE0DEE6C08}" dt="2023-05-30T13:16:25.435" v="3930" actId="47"/>
          <pc:sldLayoutMkLst>
            <pc:docMk/>
            <pc:sldMasterMk cId="3038685260" sldId="2147483811"/>
            <pc:sldLayoutMk cId="3781079285" sldId="2147483833"/>
          </pc:sldLayoutMkLst>
        </pc:sldLayoutChg>
      </pc:sldMasterChg>
    </pc:docChg>
  </pc:docChgLst>
  <pc:docChgLst>
    <pc:chgData name="Nguyen Binh" userId="S::binh.nguyen@aalto.fi::acf7f2a7-1119-454a-99ee-b7b1d8425230" providerId="AD" clId="Web-{47B4C78B-4738-4D89-B10B-3CCFF7D69EF9}"/>
    <pc:docChg chg="modSld">
      <pc:chgData name="Nguyen Binh" userId="S::binh.nguyen@aalto.fi::acf7f2a7-1119-454a-99ee-b7b1d8425230" providerId="AD" clId="Web-{47B4C78B-4738-4D89-B10B-3CCFF7D69EF9}" dt="2023-05-08T12:56:20.394" v="6" actId="20577"/>
      <pc:docMkLst>
        <pc:docMk/>
      </pc:docMkLst>
      <pc:sldChg chg="modSp">
        <pc:chgData name="Nguyen Binh" userId="S::binh.nguyen@aalto.fi::acf7f2a7-1119-454a-99ee-b7b1d8425230" providerId="AD" clId="Web-{47B4C78B-4738-4D89-B10B-3CCFF7D69EF9}" dt="2023-05-08T12:56:20.394" v="6" actId="20577"/>
        <pc:sldMkLst>
          <pc:docMk/>
          <pc:sldMk cId="0" sldId="258"/>
        </pc:sldMkLst>
        <pc:spChg chg="mod">
          <ac:chgData name="Nguyen Binh" userId="S::binh.nguyen@aalto.fi::acf7f2a7-1119-454a-99ee-b7b1d8425230" providerId="AD" clId="Web-{47B4C78B-4738-4D89-B10B-3CCFF7D69EF9}" dt="2023-05-08T12:56:20.394" v="6" actId="20577"/>
          <ac:spMkLst>
            <pc:docMk/>
            <pc:sldMk cId="0" sldId="258"/>
            <ac:spMk id="2" creationId="{00000000-0000-0000-0000-000000000000}"/>
          </ac:spMkLst>
        </pc:spChg>
      </pc:sldChg>
    </pc:docChg>
  </pc:docChgLst>
  <pc:docChgLst>
    <pc:chgData name="Nguyen Binh" userId="S::binh.nguyen@aalto.fi::acf7f2a7-1119-454a-99ee-b7b1d8425230" providerId="AD" clId="Web-{E4536C30-D08C-48F7-B13F-0525E8D228F2}"/>
    <pc:docChg chg="addSld delSld modSld modSection">
      <pc:chgData name="Nguyen Binh" userId="S::binh.nguyen@aalto.fi::acf7f2a7-1119-454a-99ee-b7b1d8425230" providerId="AD" clId="Web-{E4536C30-D08C-48F7-B13F-0525E8D228F2}" dt="2023-05-02T11:20:42.747" v="37" actId="20577"/>
      <pc:docMkLst>
        <pc:docMk/>
      </pc:docMkLst>
      <pc:sldChg chg="modSp">
        <pc:chgData name="Nguyen Binh" userId="S::binh.nguyen@aalto.fi::acf7f2a7-1119-454a-99ee-b7b1d8425230" providerId="AD" clId="Web-{E4536C30-D08C-48F7-B13F-0525E8D228F2}" dt="2023-05-02T11:19:17.646" v="1" actId="20577"/>
        <pc:sldMkLst>
          <pc:docMk/>
          <pc:sldMk cId="423727490" sldId="820"/>
        </pc:sldMkLst>
        <pc:spChg chg="mod">
          <ac:chgData name="Nguyen Binh" userId="S::binh.nguyen@aalto.fi::acf7f2a7-1119-454a-99ee-b7b1d8425230" providerId="AD" clId="Web-{E4536C30-D08C-48F7-B13F-0525E8D228F2}" dt="2023-05-02T11:19:17.646" v="1" actId="20577"/>
          <ac:spMkLst>
            <pc:docMk/>
            <pc:sldMk cId="423727490" sldId="820"/>
            <ac:spMk id="3" creationId="{00000000-0000-0000-0000-000000000000}"/>
          </ac:spMkLst>
        </pc:spChg>
      </pc:sldChg>
      <pc:sldChg chg="del">
        <pc:chgData name="Nguyen Binh" userId="S::binh.nguyen@aalto.fi::acf7f2a7-1119-454a-99ee-b7b1d8425230" providerId="AD" clId="Web-{E4536C30-D08C-48F7-B13F-0525E8D228F2}" dt="2023-05-02T11:19:32.694" v="13"/>
        <pc:sldMkLst>
          <pc:docMk/>
          <pc:sldMk cId="1932931898" sldId="1273"/>
        </pc:sldMkLst>
      </pc:sldChg>
      <pc:sldChg chg="del">
        <pc:chgData name="Nguyen Binh" userId="S::binh.nguyen@aalto.fi::acf7f2a7-1119-454a-99ee-b7b1d8425230" providerId="AD" clId="Web-{E4536C30-D08C-48F7-B13F-0525E8D228F2}" dt="2023-05-02T11:19:32.648" v="4"/>
        <pc:sldMkLst>
          <pc:docMk/>
          <pc:sldMk cId="2108301500" sldId="1277"/>
        </pc:sldMkLst>
      </pc:sldChg>
      <pc:sldChg chg="del">
        <pc:chgData name="Nguyen Binh" userId="S::binh.nguyen@aalto.fi::acf7f2a7-1119-454a-99ee-b7b1d8425230" providerId="AD" clId="Web-{E4536C30-D08C-48F7-B13F-0525E8D228F2}" dt="2023-05-02T11:19:33.273" v="17"/>
        <pc:sldMkLst>
          <pc:docMk/>
          <pc:sldMk cId="766373719" sldId="1284"/>
        </pc:sldMkLst>
      </pc:sldChg>
      <pc:sldChg chg="modSp add replId">
        <pc:chgData name="Nguyen Binh" userId="S::binh.nguyen@aalto.fi::acf7f2a7-1119-454a-99ee-b7b1d8425230" providerId="AD" clId="Web-{E4536C30-D08C-48F7-B13F-0525E8D228F2}" dt="2023-05-02T11:20:42.747" v="37" actId="20577"/>
        <pc:sldMkLst>
          <pc:docMk/>
          <pc:sldMk cId="2999200780" sldId="1286"/>
        </pc:sldMkLst>
        <pc:spChg chg="mod">
          <ac:chgData name="Nguyen Binh" userId="S::binh.nguyen@aalto.fi::acf7f2a7-1119-454a-99ee-b7b1d8425230" providerId="AD" clId="Web-{E4536C30-D08C-48F7-B13F-0525E8D228F2}" dt="2023-05-02T11:20:42.747" v="37" actId="20577"/>
          <ac:spMkLst>
            <pc:docMk/>
            <pc:sldMk cId="2999200780" sldId="1286"/>
            <ac:spMk id="2" creationId="{A0D511E9-DDFB-4D36-9EB4-90DB9AA0471C}"/>
          </ac:spMkLst>
        </pc:spChg>
      </pc:sldChg>
      <pc:sldChg chg="del">
        <pc:chgData name="Nguyen Binh" userId="S::binh.nguyen@aalto.fi::acf7f2a7-1119-454a-99ee-b7b1d8425230" providerId="AD" clId="Web-{E4536C30-D08C-48F7-B13F-0525E8D228F2}" dt="2023-05-02T11:19:33.273" v="16"/>
        <pc:sldMkLst>
          <pc:docMk/>
          <pc:sldMk cId="3671425745" sldId="1286"/>
        </pc:sldMkLst>
      </pc:sldChg>
      <pc:sldChg chg="del">
        <pc:chgData name="Nguyen Binh" userId="S::binh.nguyen@aalto.fi::acf7f2a7-1119-454a-99ee-b7b1d8425230" providerId="AD" clId="Web-{E4536C30-D08C-48F7-B13F-0525E8D228F2}" dt="2023-05-02T11:19:32.648" v="7"/>
        <pc:sldMkLst>
          <pc:docMk/>
          <pc:sldMk cId="96526785" sldId="1289"/>
        </pc:sldMkLst>
      </pc:sldChg>
      <pc:sldChg chg="del">
        <pc:chgData name="Nguyen Binh" userId="S::binh.nguyen@aalto.fi::acf7f2a7-1119-454a-99ee-b7b1d8425230" providerId="AD" clId="Web-{E4536C30-D08C-48F7-B13F-0525E8D228F2}" dt="2023-05-02T11:19:33.226" v="15"/>
        <pc:sldMkLst>
          <pc:docMk/>
          <pc:sldMk cId="3934321959" sldId="1290"/>
        </pc:sldMkLst>
      </pc:sldChg>
      <pc:sldChg chg="del">
        <pc:chgData name="Nguyen Binh" userId="S::binh.nguyen@aalto.fi::acf7f2a7-1119-454a-99ee-b7b1d8425230" providerId="AD" clId="Web-{E4536C30-D08C-48F7-B13F-0525E8D228F2}" dt="2023-05-02T11:19:32.585" v="2"/>
        <pc:sldMkLst>
          <pc:docMk/>
          <pc:sldMk cId="2782071407" sldId="1293"/>
        </pc:sldMkLst>
      </pc:sldChg>
      <pc:sldChg chg="del">
        <pc:chgData name="Nguyen Binh" userId="S::binh.nguyen@aalto.fi::acf7f2a7-1119-454a-99ee-b7b1d8425230" providerId="AD" clId="Web-{E4536C30-D08C-48F7-B13F-0525E8D228F2}" dt="2023-05-02T11:19:32.648" v="8"/>
        <pc:sldMkLst>
          <pc:docMk/>
          <pc:sldMk cId="2922502689" sldId="1294"/>
        </pc:sldMkLst>
      </pc:sldChg>
      <pc:sldChg chg="del">
        <pc:chgData name="Nguyen Binh" userId="S::binh.nguyen@aalto.fi::acf7f2a7-1119-454a-99ee-b7b1d8425230" providerId="AD" clId="Web-{E4536C30-D08C-48F7-B13F-0525E8D228F2}" dt="2023-05-02T11:19:33.069" v="14"/>
        <pc:sldMkLst>
          <pc:docMk/>
          <pc:sldMk cId="3449605595" sldId="1295"/>
        </pc:sldMkLst>
      </pc:sldChg>
      <pc:sldChg chg="del">
        <pc:chgData name="Nguyen Binh" userId="S::binh.nguyen@aalto.fi::acf7f2a7-1119-454a-99ee-b7b1d8425230" providerId="AD" clId="Web-{E4536C30-D08C-48F7-B13F-0525E8D228F2}" dt="2023-05-02T11:19:32.679" v="11"/>
        <pc:sldMkLst>
          <pc:docMk/>
          <pc:sldMk cId="1844839375" sldId="1297"/>
        </pc:sldMkLst>
      </pc:sldChg>
      <pc:sldChg chg="del">
        <pc:chgData name="Nguyen Binh" userId="S::binh.nguyen@aalto.fi::acf7f2a7-1119-454a-99ee-b7b1d8425230" providerId="AD" clId="Web-{E4536C30-D08C-48F7-B13F-0525E8D228F2}" dt="2023-05-02T11:19:32.679" v="12"/>
        <pc:sldMkLst>
          <pc:docMk/>
          <pc:sldMk cId="3592127746" sldId="1298"/>
        </pc:sldMkLst>
      </pc:sldChg>
      <pc:sldChg chg="del">
        <pc:chgData name="Nguyen Binh" userId="S::binh.nguyen@aalto.fi::acf7f2a7-1119-454a-99ee-b7b1d8425230" providerId="AD" clId="Web-{E4536C30-D08C-48F7-B13F-0525E8D228F2}" dt="2023-05-02T11:19:32.663" v="9"/>
        <pc:sldMkLst>
          <pc:docMk/>
          <pc:sldMk cId="1446383350" sldId="1299"/>
        </pc:sldMkLst>
      </pc:sldChg>
      <pc:sldChg chg="del">
        <pc:chgData name="Nguyen Binh" userId="S::binh.nguyen@aalto.fi::acf7f2a7-1119-454a-99ee-b7b1d8425230" providerId="AD" clId="Web-{E4536C30-D08C-48F7-B13F-0525E8D228F2}" dt="2023-05-02T11:19:32.585" v="3"/>
        <pc:sldMkLst>
          <pc:docMk/>
          <pc:sldMk cId="1818741628" sldId="1300"/>
        </pc:sldMkLst>
      </pc:sldChg>
      <pc:sldChg chg="del">
        <pc:chgData name="Nguyen Binh" userId="S::binh.nguyen@aalto.fi::acf7f2a7-1119-454a-99ee-b7b1d8425230" providerId="AD" clId="Web-{E4536C30-D08C-48F7-B13F-0525E8D228F2}" dt="2023-05-02T11:19:32.679" v="10"/>
        <pc:sldMkLst>
          <pc:docMk/>
          <pc:sldMk cId="1052719872" sldId="1301"/>
        </pc:sldMkLst>
      </pc:sldChg>
      <pc:sldChg chg="del">
        <pc:chgData name="Nguyen Binh" userId="S::binh.nguyen@aalto.fi::acf7f2a7-1119-454a-99ee-b7b1d8425230" providerId="AD" clId="Web-{E4536C30-D08C-48F7-B13F-0525E8D228F2}" dt="2023-05-02T11:19:32.648" v="5"/>
        <pc:sldMkLst>
          <pc:docMk/>
          <pc:sldMk cId="3092198386" sldId="1302"/>
        </pc:sldMkLst>
      </pc:sldChg>
      <pc:sldChg chg="del">
        <pc:chgData name="Nguyen Binh" userId="S::binh.nguyen@aalto.fi::acf7f2a7-1119-454a-99ee-b7b1d8425230" providerId="AD" clId="Web-{E4536C30-D08C-48F7-B13F-0525E8D228F2}" dt="2023-05-02T11:19:32.648" v="6"/>
        <pc:sldMkLst>
          <pc:docMk/>
          <pc:sldMk cId="4045818389" sldId="1303"/>
        </pc:sldMkLst>
      </pc:sldChg>
    </pc:docChg>
  </pc:docChgLst>
  <pc:docChgLst>
    <pc:chgData name="Zope Vedant" userId="S::vedant.zope@aalto.fi::d8a1c4c5-dd07-425c-ad2f-6288560414d0" providerId="AD" clId="Web-{9E8C5885-50AB-4178-AC12-4F85A0BFB422}"/>
    <pc:docChg chg="modSld">
      <pc:chgData name="Zope Vedant" userId="S::vedant.zope@aalto.fi::d8a1c4c5-dd07-425c-ad2f-6288560414d0" providerId="AD" clId="Web-{9E8C5885-50AB-4178-AC12-4F85A0BFB422}" dt="2023-05-31T11:10:26.022" v="99"/>
      <pc:docMkLst>
        <pc:docMk/>
      </pc:docMkLst>
      <pc:sldChg chg="modSp">
        <pc:chgData name="Zope Vedant" userId="S::vedant.zope@aalto.fi::d8a1c4c5-dd07-425c-ad2f-6288560414d0" providerId="AD" clId="Web-{9E8C5885-50AB-4178-AC12-4F85A0BFB422}" dt="2023-05-31T11:02:10.949" v="17" actId="20577"/>
        <pc:sldMkLst>
          <pc:docMk/>
          <pc:sldMk cId="0" sldId="258"/>
        </pc:sldMkLst>
        <pc:spChg chg="mod">
          <ac:chgData name="Zope Vedant" userId="S::vedant.zope@aalto.fi::d8a1c4c5-dd07-425c-ad2f-6288560414d0" providerId="AD" clId="Web-{9E8C5885-50AB-4178-AC12-4F85A0BFB422}" dt="2023-05-31T11:02:10.949" v="17" actId="20577"/>
          <ac:spMkLst>
            <pc:docMk/>
            <pc:sldMk cId="0" sldId="258"/>
            <ac:spMk id="8" creationId="{CAC00042-2E4C-4458-93B1-772BE85A9514}"/>
          </ac:spMkLst>
        </pc:spChg>
      </pc:sldChg>
      <pc:sldChg chg="addSp modSp">
        <pc:chgData name="Zope Vedant" userId="S::vedant.zope@aalto.fi::d8a1c4c5-dd07-425c-ad2f-6288560414d0" providerId="AD" clId="Web-{9E8C5885-50AB-4178-AC12-4F85A0BFB422}" dt="2023-05-31T11:10:26.022" v="99"/>
        <pc:sldMkLst>
          <pc:docMk/>
          <pc:sldMk cId="1166986704" sldId="1295"/>
        </pc:sldMkLst>
        <pc:spChg chg="add mod ord">
          <ac:chgData name="Zope Vedant" userId="S::vedant.zope@aalto.fi::d8a1c4c5-dd07-425c-ad2f-6288560414d0" providerId="AD" clId="Web-{9E8C5885-50AB-4178-AC12-4F85A0BFB422}" dt="2023-05-31T11:10:26.022" v="99"/>
          <ac:spMkLst>
            <pc:docMk/>
            <pc:sldMk cId="1166986704" sldId="1295"/>
            <ac:spMk id="2" creationId="{B9CA84A1-0296-482B-9772-FC6C50E3167F}"/>
          </ac:spMkLst>
        </pc:spChg>
        <pc:spChg chg="mod">
          <ac:chgData name="Zope Vedant" userId="S::vedant.zope@aalto.fi::d8a1c4c5-dd07-425c-ad2f-6288560414d0" providerId="AD" clId="Web-{9E8C5885-50AB-4178-AC12-4F85A0BFB422}" dt="2023-05-31T11:08:46.285" v="91" actId="1076"/>
          <ac:spMkLst>
            <pc:docMk/>
            <pc:sldMk cId="1166986704" sldId="1295"/>
            <ac:spMk id="6" creationId="{6EBA4DA5-CBFA-6DEF-7BC1-E46CE4CDA3E0}"/>
          </ac:spMkLst>
        </pc:spChg>
        <pc:spChg chg="mod">
          <ac:chgData name="Zope Vedant" userId="S::vedant.zope@aalto.fi::d8a1c4c5-dd07-425c-ad2f-6288560414d0" providerId="AD" clId="Web-{9E8C5885-50AB-4178-AC12-4F85A0BFB422}" dt="2023-05-31T11:08:56.489" v="93" actId="20577"/>
          <ac:spMkLst>
            <pc:docMk/>
            <pc:sldMk cId="1166986704" sldId="1295"/>
            <ac:spMk id="7" creationId="{24FFACB8-45A1-BEE0-9E8B-27DE50849081}"/>
          </ac:spMkLst>
        </pc:spChg>
        <pc:spChg chg="mod">
          <ac:chgData name="Zope Vedant" userId="S::vedant.zope@aalto.fi::d8a1c4c5-dd07-425c-ad2f-6288560414d0" providerId="AD" clId="Web-{9E8C5885-50AB-4178-AC12-4F85A0BFB422}" dt="2023-05-31T11:08:06.035" v="84" actId="20577"/>
          <ac:spMkLst>
            <pc:docMk/>
            <pc:sldMk cId="1166986704" sldId="1295"/>
            <ac:spMk id="8" creationId="{2774B24E-6387-ADF7-CCAF-CDC6EAD64CFD}"/>
          </ac:spMkLst>
        </pc:spChg>
        <pc:picChg chg="mod">
          <ac:chgData name="Zope Vedant" userId="S::vedant.zope@aalto.fi::d8a1c4c5-dd07-425c-ad2f-6288560414d0" providerId="AD" clId="Web-{9E8C5885-50AB-4178-AC12-4F85A0BFB422}" dt="2023-05-31T11:09:31.567" v="94" actId="1076"/>
          <ac:picMkLst>
            <pc:docMk/>
            <pc:sldMk cId="1166986704" sldId="1295"/>
            <ac:picMk id="3" creationId="{4ADD8D13-F54D-A1C9-AE8B-B39203F824FA}"/>
          </ac:picMkLst>
        </pc:picChg>
      </pc:sldChg>
      <pc:sldChg chg="modSp">
        <pc:chgData name="Zope Vedant" userId="S::vedant.zope@aalto.fi::d8a1c4c5-dd07-425c-ad2f-6288560414d0" providerId="AD" clId="Web-{9E8C5885-50AB-4178-AC12-4F85A0BFB422}" dt="2023-05-31T11:03:41.857" v="30" actId="20577"/>
        <pc:sldMkLst>
          <pc:docMk/>
          <pc:sldMk cId="1330549349" sldId="1357"/>
        </pc:sldMkLst>
        <pc:spChg chg="mod">
          <ac:chgData name="Zope Vedant" userId="S::vedant.zope@aalto.fi::d8a1c4c5-dd07-425c-ad2f-6288560414d0" providerId="AD" clId="Web-{9E8C5885-50AB-4178-AC12-4F85A0BFB422}" dt="2023-05-31T11:03:31.357" v="28" actId="20577"/>
          <ac:spMkLst>
            <pc:docMk/>
            <pc:sldMk cId="1330549349" sldId="1357"/>
            <ac:spMk id="6" creationId="{AE6E7DCB-7C4C-1746-964E-0DABBD640142}"/>
          </ac:spMkLst>
        </pc:spChg>
        <pc:spChg chg="mod">
          <ac:chgData name="Zope Vedant" userId="S::vedant.zope@aalto.fi::d8a1c4c5-dd07-425c-ad2f-6288560414d0" providerId="AD" clId="Web-{9E8C5885-50AB-4178-AC12-4F85A0BFB422}" dt="2023-05-31T11:03:35.607" v="29" actId="20577"/>
          <ac:spMkLst>
            <pc:docMk/>
            <pc:sldMk cId="1330549349" sldId="1357"/>
            <ac:spMk id="7" creationId="{E4219349-0AB3-CD6D-BCA9-F292CB70D06D}"/>
          </ac:spMkLst>
        </pc:spChg>
        <pc:spChg chg="mod">
          <ac:chgData name="Zope Vedant" userId="S::vedant.zope@aalto.fi::d8a1c4c5-dd07-425c-ad2f-6288560414d0" providerId="AD" clId="Web-{9E8C5885-50AB-4178-AC12-4F85A0BFB422}" dt="2023-05-31T11:03:41.857" v="30" actId="20577"/>
          <ac:spMkLst>
            <pc:docMk/>
            <pc:sldMk cId="1330549349" sldId="1357"/>
            <ac:spMk id="8" creationId="{D77EB7EA-97FB-75B8-3CC8-2AADF3507FD0}"/>
          </ac:spMkLst>
        </pc:spChg>
        <pc:spChg chg="mod">
          <ac:chgData name="Zope Vedant" userId="S::vedant.zope@aalto.fi::d8a1c4c5-dd07-425c-ad2f-6288560414d0" providerId="AD" clId="Web-{9E8C5885-50AB-4178-AC12-4F85A0BFB422}" dt="2023-05-31T11:03:03.091" v="23" actId="1076"/>
          <ac:spMkLst>
            <pc:docMk/>
            <pc:sldMk cId="1330549349" sldId="1357"/>
            <ac:spMk id="9" creationId="{E445398E-A465-DBCB-9410-8F2FF99844A4}"/>
          </ac:spMkLst>
        </pc:spChg>
        <pc:spChg chg="mod">
          <ac:chgData name="Zope Vedant" userId="S::vedant.zope@aalto.fi::d8a1c4c5-dd07-425c-ad2f-6288560414d0" providerId="AD" clId="Web-{9E8C5885-50AB-4178-AC12-4F85A0BFB422}" dt="2023-05-31T11:03:18.716" v="26" actId="20577"/>
          <ac:spMkLst>
            <pc:docMk/>
            <pc:sldMk cId="1330549349" sldId="1357"/>
            <ac:spMk id="10" creationId="{0CE1DA6F-5E7B-2D21-F686-639398BCD071}"/>
          </ac:spMkLst>
        </pc:spChg>
        <pc:spChg chg="mod">
          <ac:chgData name="Zope Vedant" userId="S::vedant.zope@aalto.fi::d8a1c4c5-dd07-425c-ad2f-6288560414d0" providerId="AD" clId="Web-{9E8C5885-50AB-4178-AC12-4F85A0BFB422}" dt="2023-05-31T11:03:07.982" v="25" actId="1076"/>
          <ac:spMkLst>
            <pc:docMk/>
            <pc:sldMk cId="1330549349" sldId="1357"/>
            <ac:spMk id="11" creationId="{0CF97B86-4274-9F36-10A5-7919D0698E2E}"/>
          </ac:spMkLst>
        </pc:spChg>
      </pc:sldChg>
      <pc:sldChg chg="modSp">
        <pc:chgData name="Zope Vedant" userId="S::vedant.zope@aalto.fi::d8a1c4c5-dd07-425c-ad2f-6288560414d0" providerId="AD" clId="Web-{9E8C5885-50AB-4178-AC12-4F85A0BFB422}" dt="2023-05-31T11:06:51.002" v="49" actId="20577"/>
        <pc:sldMkLst>
          <pc:docMk/>
          <pc:sldMk cId="3375649253" sldId="1358"/>
        </pc:sldMkLst>
        <pc:spChg chg="mod">
          <ac:chgData name="Zope Vedant" userId="S::vedant.zope@aalto.fi::d8a1c4c5-dd07-425c-ad2f-6288560414d0" providerId="AD" clId="Web-{9E8C5885-50AB-4178-AC12-4F85A0BFB422}" dt="2023-05-31T11:06:44.252" v="48" actId="20577"/>
          <ac:spMkLst>
            <pc:docMk/>
            <pc:sldMk cId="3375649253" sldId="1358"/>
            <ac:spMk id="8" creationId="{6A443D60-5865-F415-94EA-9A4E91239593}"/>
          </ac:spMkLst>
        </pc:spChg>
        <pc:spChg chg="mod">
          <ac:chgData name="Zope Vedant" userId="S::vedant.zope@aalto.fi::d8a1c4c5-dd07-425c-ad2f-6288560414d0" providerId="AD" clId="Web-{9E8C5885-50AB-4178-AC12-4F85A0BFB422}" dt="2023-05-31T11:06:51.002" v="49" actId="20577"/>
          <ac:spMkLst>
            <pc:docMk/>
            <pc:sldMk cId="3375649253" sldId="1358"/>
            <ac:spMk id="11" creationId="{B215BAF2-29FC-975D-EF64-480F68B1DA1D}"/>
          </ac:spMkLst>
        </pc:spChg>
        <pc:spChg chg="mod">
          <ac:chgData name="Zope Vedant" userId="S::vedant.zope@aalto.fi::d8a1c4c5-dd07-425c-ad2f-6288560414d0" providerId="AD" clId="Web-{9E8C5885-50AB-4178-AC12-4F85A0BFB422}" dt="2023-05-31T11:06:26.533" v="47" actId="20577"/>
          <ac:spMkLst>
            <pc:docMk/>
            <pc:sldMk cId="3375649253" sldId="1358"/>
            <ac:spMk id="2128" creationId="{E5D4F3A8-F890-8AEC-A073-A2AAAD6BDF85}"/>
          </ac:spMkLst>
        </pc:spChg>
      </pc:sldChg>
      <pc:sldChg chg="modSp">
        <pc:chgData name="Zope Vedant" userId="S::vedant.zope@aalto.fi::d8a1c4c5-dd07-425c-ad2f-6288560414d0" providerId="AD" clId="Web-{9E8C5885-50AB-4178-AC12-4F85A0BFB422}" dt="2023-05-31T11:05:28.531" v="35" actId="20577"/>
        <pc:sldMkLst>
          <pc:docMk/>
          <pc:sldMk cId="3533092391" sldId="1361"/>
        </pc:sldMkLst>
        <pc:spChg chg="mod">
          <ac:chgData name="Zope Vedant" userId="S::vedant.zope@aalto.fi::d8a1c4c5-dd07-425c-ad2f-6288560414d0" providerId="AD" clId="Web-{9E8C5885-50AB-4178-AC12-4F85A0BFB422}" dt="2023-05-31T11:05:28.531" v="35" actId="20577"/>
          <ac:spMkLst>
            <pc:docMk/>
            <pc:sldMk cId="3533092391" sldId="1361"/>
            <ac:spMk id="2" creationId="{69A11744-E86E-BB67-E04C-010A627BCEEA}"/>
          </ac:spMkLst>
        </pc:spChg>
      </pc:sldChg>
    </pc:docChg>
  </pc:docChgLst>
  <pc:docChgLst>
    <pc:chgData name="Zope Vedant" userId="S::vedant.zope@aalto.fi::d8a1c4c5-dd07-425c-ad2f-6288560414d0" providerId="AD" clId="Web-{E0A31B70-25B1-4C8E-A625-C648662B7912}"/>
    <pc:docChg chg="modSld">
      <pc:chgData name="Zope Vedant" userId="S::vedant.zope@aalto.fi::d8a1c4c5-dd07-425c-ad2f-6288560414d0" providerId="AD" clId="Web-{E0A31B70-25B1-4C8E-A625-C648662B7912}" dt="2023-07-24T11:03:48.871" v="19"/>
      <pc:docMkLst>
        <pc:docMk/>
      </pc:docMkLst>
      <pc:sldChg chg="addSp modSp">
        <pc:chgData name="Zope Vedant" userId="S::vedant.zope@aalto.fi::d8a1c4c5-dd07-425c-ad2f-6288560414d0" providerId="AD" clId="Web-{E0A31B70-25B1-4C8E-A625-C648662B7912}" dt="2023-07-24T11:03:48.871" v="19"/>
        <pc:sldMkLst>
          <pc:docMk/>
          <pc:sldMk cId="1336057308" sldId="1366"/>
        </pc:sldMkLst>
        <pc:spChg chg="add">
          <ac:chgData name="Zope Vedant" userId="S::vedant.zope@aalto.fi::d8a1c4c5-dd07-425c-ad2f-6288560414d0" providerId="AD" clId="Web-{E0A31B70-25B1-4C8E-A625-C648662B7912}" dt="2023-07-24T11:03:48.871" v="19"/>
          <ac:spMkLst>
            <pc:docMk/>
            <pc:sldMk cId="1336057308" sldId="1366"/>
            <ac:spMk id="2" creationId="{3AE32667-2607-1A2F-5B6F-663B08DA0184}"/>
          </ac:spMkLst>
        </pc:spChg>
        <pc:graphicFrameChg chg="mod modGraphic">
          <ac:chgData name="Zope Vedant" userId="S::vedant.zope@aalto.fi::d8a1c4c5-dd07-425c-ad2f-6288560414d0" providerId="AD" clId="Web-{E0A31B70-25B1-4C8E-A625-C648662B7912}" dt="2023-07-24T10:59:09.173" v="18"/>
          <ac:graphicFrameMkLst>
            <pc:docMk/>
            <pc:sldMk cId="1336057308" sldId="1366"/>
            <ac:graphicFrameMk id="5" creationId="{E4AA8534-A5F1-FF61-357D-FB194889F89C}"/>
          </ac:graphicFrameMkLst>
        </pc:graphicFrameChg>
      </pc:sldChg>
    </pc:docChg>
  </pc:docChgLst>
  <pc:docChgLst>
    <pc:chgData name="Juan Rongfei" userId="87cd990a-957d-49c3-81fb-d5944fc3af6b" providerId="ADAL" clId="{F2F821D3-32E0-4EEA-8315-C45901F738F1}"/>
    <pc:docChg chg="undo redo custSel addSld delSld modSld sldOrd addSection modSection">
      <pc:chgData name="Juan Rongfei" userId="87cd990a-957d-49c3-81fb-d5944fc3af6b" providerId="ADAL" clId="{F2F821D3-32E0-4EEA-8315-C45901F738F1}" dt="2023-04-13T10:09:03.860" v="992" actId="20577"/>
      <pc:docMkLst>
        <pc:docMk/>
      </pc:docMkLst>
      <pc:sldChg chg="modNotesTx">
        <pc:chgData name="Juan Rongfei" userId="87cd990a-957d-49c3-81fb-d5944fc3af6b" providerId="ADAL" clId="{F2F821D3-32E0-4EEA-8315-C45901F738F1}" dt="2023-04-13T10:09:03.860" v="992" actId="20577"/>
        <pc:sldMkLst>
          <pc:docMk/>
          <pc:sldMk cId="0" sldId="258"/>
        </pc:sldMkLst>
      </pc:sldChg>
      <pc:sldChg chg="modSp mod">
        <pc:chgData name="Juan Rongfei" userId="87cd990a-957d-49c3-81fb-d5944fc3af6b" providerId="ADAL" clId="{F2F821D3-32E0-4EEA-8315-C45901F738F1}" dt="2023-04-02T12:59:09.374" v="791" actId="13926"/>
        <pc:sldMkLst>
          <pc:docMk/>
          <pc:sldMk cId="423727490" sldId="820"/>
        </pc:sldMkLst>
        <pc:spChg chg="mod">
          <ac:chgData name="Juan Rongfei" userId="87cd990a-957d-49c3-81fb-d5944fc3af6b" providerId="ADAL" clId="{F2F821D3-32E0-4EEA-8315-C45901F738F1}" dt="2023-04-02T12:59:09.374" v="791" actId="13926"/>
          <ac:spMkLst>
            <pc:docMk/>
            <pc:sldMk cId="423727490" sldId="820"/>
            <ac:spMk id="3" creationId="{00000000-0000-0000-0000-000000000000}"/>
          </ac:spMkLst>
        </pc:spChg>
      </pc:sldChg>
      <pc:sldChg chg="addSp modSp mod">
        <pc:chgData name="Juan Rongfei" userId="87cd990a-957d-49c3-81fb-d5944fc3af6b" providerId="ADAL" clId="{F2F821D3-32E0-4EEA-8315-C45901F738F1}" dt="2023-04-02T12:58:42.301" v="790" actId="1076"/>
        <pc:sldMkLst>
          <pc:docMk/>
          <pc:sldMk cId="1932931898" sldId="1273"/>
        </pc:sldMkLst>
        <pc:spChg chg="mod">
          <ac:chgData name="Juan Rongfei" userId="87cd990a-957d-49c3-81fb-d5944fc3af6b" providerId="ADAL" clId="{F2F821D3-32E0-4EEA-8315-C45901F738F1}" dt="2023-04-02T12:37:03.876" v="399" actId="20577"/>
          <ac:spMkLst>
            <pc:docMk/>
            <pc:sldMk cId="1932931898" sldId="1273"/>
            <ac:spMk id="3" creationId="{4F003DD4-4D55-CBA1-4C4F-C77B6DE44D68}"/>
          </ac:spMkLst>
        </pc:spChg>
        <pc:spChg chg="add mod">
          <ac:chgData name="Juan Rongfei" userId="87cd990a-957d-49c3-81fb-d5944fc3af6b" providerId="ADAL" clId="{F2F821D3-32E0-4EEA-8315-C45901F738F1}" dt="2023-04-02T12:58:42.301" v="790" actId="1076"/>
          <ac:spMkLst>
            <pc:docMk/>
            <pc:sldMk cId="1932931898" sldId="1273"/>
            <ac:spMk id="4" creationId="{E75535F1-76E7-567B-1514-D083C406A344}"/>
          </ac:spMkLst>
        </pc:spChg>
        <pc:spChg chg="add mod">
          <ac:chgData name="Juan Rongfei" userId="87cd990a-957d-49c3-81fb-d5944fc3af6b" providerId="ADAL" clId="{F2F821D3-32E0-4EEA-8315-C45901F738F1}" dt="2023-04-02T12:58:16.293" v="788" actId="1076"/>
          <ac:spMkLst>
            <pc:docMk/>
            <pc:sldMk cId="1932931898" sldId="1273"/>
            <ac:spMk id="5" creationId="{AD836F88-C7A3-574F-E424-9692F2D4F2D9}"/>
          </ac:spMkLst>
        </pc:spChg>
        <pc:spChg chg="mod">
          <ac:chgData name="Juan Rongfei" userId="87cd990a-957d-49c3-81fb-d5944fc3af6b" providerId="ADAL" clId="{F2F821D3-32E0-4EEA-8315-C45901F738F1}" dt="2023-04-02T12:43:43.489" v="478" actId="1076"/>
          <ac:spMkLst>
            <pc:docMk/>
            <pc:sldMk cId="1932931898" sldId="1273"/>
            <ac:spMk id="12" creationId="{A3343C3C-3A08-7539-8751-6542721BE04E}"/>
          </ac:spMkLst>
        </pc:spChg>
        <pc:spChg chg="mod">
          <ac:chgData name="Juan Rongfei" userId="87cd990a-957d-49c3-81fb-d5944fc3af6b" providerId="ADAL" clId="{F2F821D3-32E0-4EEA-8315-C45901F738F1}" dt="2023-04-02T12:45:54.080" v="560" actId="1076"/>
          <ac:spMkLst>
            <pc:docMk/>
            <pc:sldMk cId="1932931898" sldId="1273"/>
            <ac:spMk id="13" creationId="{7DF1D3D9-4781-75FD-4B89-E954C09E5482}"/>
          </ac:spMkLst>
        </pc:spChg>
        <pc:picChg chg="mod">
          <ac:chgData name="Juan Rongfei" userId="87cd990a-957d-49c3-81fb-d5944fc3af6b" providerId="ADAL" clId="{F2F821D3-32E0-4EEA-8315-C45901F738F1}" dt="2023-04-02T12:38:29.412" v="414" actId="1076"/>
          <ac:picMkLst>
            <pc:docMk/>
            <pc:sldMk cId="1932931898" sldId="1273"/>
            <ac:picMk id="6" creationId="{B09CC4B0-BEFB-CA2A-C577-68A18A16855A}"/>
          </ac:picMkLst>
        </pc:picChg>
        <pc:picChg chg="mod">
          <ac:chgData name="Juan Rongfei" userId="87cd990a-957d-49c3-81fb-d5944fc3af6b" providerId="ADAL" clId="{F2F821D3-32E0-4EEA-8315-C45901F738F1}" dt="2023-04-02T12:38:29.412" v="414" actId="1076"/>
          <ac:picMkLst>
            <pc:docMk/>
            <pc:sldMk cId="1932931898" sldId="1273"/>
            <ac:picMk id="8" creationId="{E67302D6-FDFD-81EA-A46E-F0B58CB45EB6}"/>
          </ac:picMkLst>
        </pc:picChg>
        <pc:picChg chg="mod">
          <ac:chgData name="Juan Rongfei" userId="87cd990a-957d-49c3-81fb-d5944fc3af6b" providerId="ADAL" clId="{F2F821D3-32E0-4EEA-8315-C45901F738F1}" dt="2023-04-02T12:38:25.186" v="413" actId="1076"/>
          <ac:picMkLst>
            <pc:docMk/>
            <pc:sldMk cId="1932931898" sldId="1273"/>
            <ac:picMk id="1030" creationId="{907512DB-B9A1-B4B9-FB54-E654D3B0EF1C}"/>
          </ac:picMkLst>
        </pc:picChg>
        <pc:picChg chg="mod">
          <ac:chgData name="Juan Rongfei" userId="87cd990a-957d-49c3-81fb-d5944fc3af6b" providerId="ADAL" clId="{F2F821D3-32E0-4EEA-8315-C45901F738F1}" dt="2023-04-02T12:38:16.627" v="408" actId="14100"/>
          <ac:picMkLst>
            <pc:docMk/>
            <pc:sldMk cId="1932931898" sldId="1273"/>
            <ac:picMk id="1032" creationId="{AE5426A6-8A76-1AD9-B173-83E3CFD0850B}"/>
          </ac:picMkLst>
        </pc:picChg>
      </pc:sldChg>
      <pc:sldChg chg="modSp mod modNotesTx">
        <pc:chgData name="Juan Rongfei" userId="87cd990a-957d-49c3-81fb-d5944fc3af6b" providerId="ADAL" clId="{F2F821D3-32E0-4EEA-8315-C45901F738F1}" dt="2023-04-02T12:17:34.386" v="198" actId="20577"/>
        <pc:sldMkLst>
          <pc:docMk/>
          <pc:sldMk cId="4084061012" sldId="1275"/>
        </pc:sldMkLst>
        <pc:graphicFrameChg chg="modGraphic">
          <ac:chgData name="Juan Rongfei" userId="87cd990a-957d-49c3-81fb-d5944fc3af6b" providerId="ADAL" clId="{F2F821D3-32E0-4EEA-8315-C45901F738F1}" dt="2023-04-02T12:17:16.164" v="197" actId="400"/>
          <ac:graphicFrameMkLst>
            <pc:docMk/>
            <pc:sldMk cId="4084061012" sldId="1275"/>
            <ac:graphicFrameMk id="12" creationId="{03CB232D-5900-B189-5690-0212667518BD}"/>
          </ac:graphicFrameMkLst>
        </pc:graphicFrameChg>
      </pc:sldChg>
      <pc:sldChg chg="addSp modSp mod">
        <pc:chgData name="Juan Rongfei" userId="87cd990a-957d-49c3-81fb-d5944fc3af6b" providerId="ADAL" clId="{F2F821D3-32E0-4EEA-8315-C45901F738F1}" dt="2023-04-02T12:57:53.327" v="787" actId="20577"/>
        <pc:sldMkLst>
          <pc:docMk/>
          <pc:sldMk cId="1555013277" sldId="1277"/>
        </pc:sldMkLst>
        <pc:spChg chg="mod">
          <ac:chgData name="Juan Rongfei" userId="87cd990a-957d-49c3-81fb-d5944fc3af6b" providerId="ADAL" clId="{F2F821D3-32E0-4EEA-8315-C45901F738F1}" dt="2023-04-02T12:54:20.159" v="696" actId="20577"/>
          <ac:spMkLst>
            <pc:docMk/>
            <pc:sldMk cId="1555013277" sldId="1277"/>
            <ac:spMk id="3" creationId="{4F003DD4-4D55-CBA1-4C4F-C77B6DE44D68}"/>
          </ac:spMkLst>
        </pc:spChg>
        <pc:spChg chg="add mod">
          <ac:chgData name="Juan Rongfei" userId="87cd990a-957d-49c3-81fb-d5944fc3af6b" providerId="ADAL" clId="{F2F821D3-32E0-4EEA-8315-C45901F738F1}" dt="2023-04-02T12:57:53.327" v="787" actId="20577"/>
          <ac:spMkLst>
            <pc:docMk/>
            <pc:sldMk cId="1555013277" sldId="1277"/>
            <ac:spMk id="4" creationId="{C3174004-05CD-CA88-A5A7-0D681A6714DD}"/>
          </ac:spMkLst>
        </pc:spChg>
      </pc:sldChg>
      <pc:sldChg chg="addSp modSp mod modNotesTx">
        <pc:chgData name="Juan Rongfei" userId="87cd990a-957d-49c3-81fb-d5944fc3af6b" providerId="ADAL" clId="{F2F821D3-32E0-4EEA-8315-C45901F738F1}" dt="2023-04-02T12:44:19.857" v="482" actId="20577"/>
        <pc:sldMkLst>
          <pc:docMk/>
          <pc:sldMk cId="2329414321" sldId="1283"/>
        </pc:sldMkLst>
        <pc:spChg chg="mod">
          <ac:chgData name="Juan Rongfei" userId="87cd990a-957d-49c3-81fb-d5944fc3af6b" providerId="ADAL" clId="{F2F821D3-32E0-4EEA-8315-C45901F738F1}" dt="2023-04-02T12:33:46.397" v="371" actId="1076"/>
          <ac:spMkLst>
            <pc:docMk/>
            <pc:sldMk cId="2329414321" sldId="1283"/>
            <ac:spMk id="2" creationId="{54EDAAFF-5F88-911C-A54B-A9D5C2BD16F6}"/>
          </ac:spMkLst>
        </pc:spChg>
        <pc:spChg chg="add mod">
          <ac:chgData name="Juan Rongfei" userId="87cd990a-957d-49c3-81fb-d5944fc3af6b" providerId="ADAL" clId="{F2F821D3-32E0-4EEA-8315-C45901F738F1}" dt="2023-04-02T12:33:52.197" v="372" actId="1076"/>
          <ac:spMkLst>
            <pc:docMk/>
            <pc:sldMk cId="2329414321" sldId="1283"/>
            <ac:spMk id="3" creationId="{A4E48FE8-A6DB-DD5E-B264-3B6C632EB5B6}"/>
          </ac:spMkLst>
        </pc:spChg>
        <pc:spChg chg="add mod">
          <ac:chgData name="Juan Rongfei" userId="87cd990a-957d-49c3-81fb-d5944fc3af6b" providerId="ADAL" clId="{F2F821D3-32E0-4EEA-8315-C45901F738F1}" dt="2023-04-02T12:33:52.197" v="372" actId="1076"/>
          <ac:spMkLst>
            <pc:docMk/>
            <pc:sldMk cId="2329414321" sldId="1283"/>
            <ac:spMk id="4" creationId="{5348B3B4-AA8D-F4EE-F2B5-1140DB55D52D}"/>
          </ac:spMkLst>
        </pc:spChg>
        <pc:spChg chg="add mod">
          <ac:chgData name="Juan Rongfei" userId="87cd990a-957d-49c3-81fb-d5944fc3af6b" providerId="ADAL" clId="{F2F821D3-32E0-4EEA-8315-C45901F738F1}" dt="2023-04-02T12:33:52.197" v="372" actId="1076"/>
          <ac:spMkLst>
            <pc:docMk/>
            <pc:sldMk cId="2329414321" sldId="1283"/>
            <ac:spMk id="5" creationId="{DF8812B7-C14A-2CC1-47A9-18BAF541DA00}"/>
          </ac:spMkLst>
        </pc:spChg>
        <pc:spChg chg="add mod">
          <ac:chgData name="Juan Rongfei" userId="87cd990a-957d-49c3-81fb-d5944fc3af6b" providerId="ADAL" clId="{F2F821D3-32E0-4EEA-8315-C45901F738F1}" dt="2023-04-02T12:33:19.191" v="365" actId="13822"/>
          <ac:spMkLst>
            <pc:docMk/>
            <pc:sldMk cId="2329414321" sldId="1283"/>
            <ac:spMk id="6" creationId="{48166C48-2F3D-543B-1158-8305AA055B59}"/>
          </ac:spMkLst>
        </pc:spChg>
        <pc:spChg chg="add mod">
          <ac:chgData name="Juan Rongfei" userId="87cd990a-957d-49c3-81fb-d5944fc3af6b" providerId="ADAL" clId="{F2F821D3-32E0-4EEA-8315-C45901F738F1}" dt="2023-04-02T12:33:19.191" v="365" actId="13822"/>
          <ac:spMkLst>
            <pc:docMk/>
            <pc:sldMk cId="2329414321" sldId="1283"/>
            <ac:spMk id="7" creationId="{B97CA00F-72A7-38EE-5AD6-037C2FE174B4}"/>
          </ac:spMkLst>
        </pc:spChg>
        <pc:spChg chg="add mod">
          <ac:chgData name="Juan Rongfei" userId="87cd990a-957d-49c3-81fb-d5944fc3af6b" providerId="ADAL" clId="{F2F821D3-32E0-4EEA-8315-C45901F738F1}" dt="2023-04-02T12:33:19.191" v="365" actId="13822"/>
          <ac:spMkLst>
            <pc:docMk/>
            <pc:sldMk cId="2329414321" sldId="1283"/>
            <ac:spMk id="8" creationId="{0BC62E56-7943-4F44-81C2-559259BDE147}"/>
          </ac:spMkLst>
        </pc:spChg>
        <pc:spChg chg="mod">
          <ac:chgData name="Juan Rongfei" userId="87cd990a-957d-49c3-81fb-d5944fc3af6b" providerId="ADAL" clId="{F2F821D3-32E0-4EEA-8315-C45901F738F1}" dt="2023-04-02T12:33:06.421" v="364" actId="20577"/>
          <ac:spMkLst>
            <pc:docMk/>
            <pc:sldMk cId="2329414321" sldId="1283"/>
            <ac:spMk id="11" creationId="{8FD17BCA-27A3-436A-F53E-5542973B9CE6}"/>
          </ac:spMkLst>
        </pc:spChg>
      </pc:sldChg>
      <pc:sldChg chg="modSp mod ord">
        <pc:chgData name="Juan Rongfei" userId="87cd990a-957d-49c3-81fb-d5944fc3af6b" providerId="ADAL" clId="{F2F821D3-32E0-4EEA-8315-C45901F738F1}" dt="2023-04-12T05:59:58.538" v="975" actId="1076"/>
        <pc:sldMkLst>
          <pc:docMk/>
          <pc:sldMk cId="3671425745" sldId="1286"/>
        </pc:sldMkLst>
        <pc:picChg chg="mod">
          <ac:chgData name="Juan Rongfei" userId="87cd990a-957d-49c3-81fb-d5944fc3af6b" providerId="ADAL" clId="{F2F821D3-32E0-4EEA-8315-C45901F738F1}" dt="2023-04-12T05:59:58.538" v="975" actId="1076"/>
          <ac:picMkLst>
            <pc:docMk/>
            <pc:sldMk cId="3671425745" sldId="1286"/>
            <ac:picMk id="8" creationId="{1A98BAA6-D833-B658-0048-38B2D602E829}"/>
          </ac:picMkLst>
        </pc:picChg>
      </pc:sldChg>
      <pc:sldChg chg="modSp mod">
        <pc:chgData name="Juan Rongfei" userId="87cd990a-957d-49c3-81fb-d5944fc3af6b" providerId="ADAL" clId="{F2F821D3-32E0-4EEA-8315-C45901F738F1}" dt="2023-04-02T12:51:27.044" v="641" actId="20577"/>
        <pc:sldMkLst>
          <pc:docMk/>
          <pc:sldMk cId="2449419707" sldId="1288"/>
        </pc:sldMkLst>
        <pc:spChg chg="mod">
          <ac:chgData name="Juan Rongfei" userId="87cd990a-957d-49c3-81fb-d5944fc3af6b" providerId="ADAL" clId="{F2F821D3-32E0-4EEA-8315-C45901F738F1}" dt="2023-04-02T12:51:27.044" v="641" actId="20577"/>
          <ac:spMkLst>
            <pc:docMk/>
            <pc:sldMk cId="2449419707" sldId="1288"/>
            <ac:spMk id="2" creationId="{61AC6B6A-61DE-E2C9-F17F-DBBE14CACCE7}"/>
          </ac:spMkLst>
        </pc:spChg>
      </pc:sldChg>
      <pc:sldChg chg="addSp delSp modSp new mod">
        <pc:chgData name="Juan Rongfei" userId="87cd990a-957d-49c3-81fb-d5944fc3af6b" providerId="ADAL" clId="{F2F821D3-32E0-4EEA-8315-C45901F738F1}" dt="2023-04-02T12:44:11.554" v="481" actId="1076"/>
        <pc:sldMkLst>
          <pc:docMk/>
          <pc:sldMk cId="1926011834" sldId="1290"/>
        </pc:sldMkLst>
        <pc:spChg chg="del">
          <ac:chgData name="Juan Rongfei" userId="87cd990a-957d-49c3-81fb-d5944fc3af6b" providerId="ADAL" clId="{F2F821D3-32E0-4EEA-8315-C45901F738F1}" dt="2023-04-02T12:05:13.288" v="3" actId="478"/>
          <ac:spMkLst>
            <pc:docMk/>
            <pc:sldMk cId="1926011834" sldId="1290"/>
            <ac:spMk id="2" creationId="{29F3DDD6-DA27-816A-9AEA-67C1E57791B1}"/>
          </ac:spMkLst>
        </pc:spChg>
        <pc:spChg chg="add mod">
          <ac:chgData name="Juan Rongfei" userId="87cd990a-957d-49c3-81fb-d5944fc3af6b" providerId="ADAL" clId="{F2F821D3-32E0-4EEA-8315-C45901F738F1}" dt="2023-04-02T12:43:55.194" v="479" actId="1076"/>
          <ac:spMkLst>
            <pc:docMk/>
            <pc:sldMk cId="1926011834" sldId="1290"/>
            <ac:spMk id="11" creationId="{D208D349-BAB1-C983-007A-4594F5162E04}"/>
          </ac:spMkLst>
        </pc:spChg>
        <pc:spChg chg="add mod">
          <ac:chgData name="Juan Rongfei" userId="87cd990a-957d-49c3-81fb-d5944fc3af6b" providerId="ADAL" clId="{F2F821D3-32E0-4EEA-8315-C45901F738F1}" dt="2023-04-02T12:44:09.203" v="480" actId="1076"/>
          <ac:spMkLst>
            <pc:docMk/>
            <pc:sldMk cId="1926011834" sldId="1290"/>
            <ac:spMk id="13" creationId="{98CC3D30-AF5A-0C8F-466B-1C5C2A6277B0}"/>
          </ac:spMkLst>
        </pc:spChg>
        <pc:spChg chg="add mod">
          <ac:chgData name="Juan Rongfei" userId="87cd990a-957d-49c3-81fb-d5944fc3af6b" providerId="ADAL" clId="{F2F821D3-32E0-4EEA-8315-C45901F738F1}" dt="2023-04-02T12:44:11.554" v="481" actId="1076"/>
          <ac:spMkLst>
            <pc:docMk/>
            <pc:sldMk cId="1926011834" sldId="1290"/>
            <ac:spMk id="15" creationId="{8DB27D29-AC73-76DF-C274-FD873227E600}"/>
          </ac:spMkLst>
        </pc:spChg>
        <pc:spChg chg="add mod">
          <ac:chgData name="Juan Rongfei" userId="87cd990a-957d-49c3-81fb-d5944fc3af6b" providerId="ADAL" clId="{F2F821D3-32E0-4EEA-8315-C45901F738F1}" dt="2023-04-02T12:10:22.701" v="111" actId="1076"/>
          <ac:spMkLst>
            <pc:docMk/>
            <pc:sldMk cId="1926011834" sldId="1290"/>
            <ac:spMk id="17" creationId="{DC592E3F-235B-ED13-B370-45BAA94DF270}"/>
          </ac:spMkLst>
        </pc:spChg>
        <pc:spChg chg="add mod">
          <ac:chgData name="Juan Rongfei" userId="87cd990a-957d-49c3-81fb-d5944fc3af6b" providerId="ADAL" clId="{F2F821D3-32E0-4EEA-8315-C45901F738F1}" dt="2023-04-02T12:20:59.028" v="230" actId="1076"/>
          <ac:spMkLst>
            <pc:docMk/>
            <pc:sldMk cId="1926011834" sldId="1290"/>
            <ac:spMk id="18" creationId="{A9F90CA0-508E-2D61-B680-25B8601F3F8F}"/>
          </ac:spMkLst>
        </pc:spChg>
        <pc:spChg chg="add mod">
          <ac:chgData name="Juan Rongfei" userId="87cd990a-957d-49c3-81fb-d5944fc3af6b" providerId="ADAL" clId="{F2F821D3-32E0-4EEA-8315-C45901F738F1}" dt="2023-04-02T12:20:59.028" v="230" actId="1076"/>
          <ac:spMkLst>
            <pc:docMk/>
            <pc:sldMk cId="1926011834" sldId="1290"/>
            <ac:spMk id="19" creationId="{DEEBCCA8-0BF8-17A0-D432-167348694921}"/>
          </ac:spMkLst>
        </pc:spChg>
        <pc:spChg chg="add mod">
          <ac:chgData name="Juan Rongfei" userId="87cd990a-957d-49c3-81fb-d5944fc3af6b" providerId="ADAL" clId="{F2F821D3-32E0-4EEA-8315-C45901F738F1}" dt="2023-04-02T12:22:09.977" v="238" actId="1076"/>
          <ac:spMkLst>
            <pc:docMk/>
            <pc:sldMk cId="1926011834" sldId="1290"/>
            <ac:spMk id="20" creationId="{38D6F34E-6C69-E495-0772-2BD1A0143206}"/>
          </ac:spMkLst>
        </pc:spChg>
        <pc:spChg chg="add mod">
          <ac:chgData name="Juan Rongfei" userId="87cd990a-957d-49c3-81fb-d5944fc3af6b" providerId="ADAL" clId="{F2F821D3-32E0-4EEA-8315-C45901F738F1}" dt="2023-04-02T12:22:09.977" v="238" actId="1076"/>
          <ac:spMkLst>
            <pc:docMk/>
            <pc:sldMk cId="1926011834" sldId="1290"/>
            <ac:spMk id="21" creationId="{E665A789-9E89-E19E-D67C-73D0604D0361}"/>
          </ac:spMkLst>
        </pc:spChg>
        <pc:spChg chg="add mod">
          <ac:chgData name="Juan Rongfei" userId="87cd990a-957d-49c3-81fb-d5944fc3af6b" providerId="ADAL" clId="{F2F821D3-32E0-4EEA-8315-C45901F738F1}" dt="2023-04-02T12:23:24.193" v="244" actId="1076"/>
          <ac:spMkLst>
            <pc:docMk/>
            <pc:sldMk cId="1926011834" sldId="1290"/>
            <ac:spMk id="22" creationId="{C97D6D2A-4854-C61F-0F5C-3D38AE5D5F19}"/>
          </ac:spMkLst>
        </pc:spChg>
        <pc:spChg chg="add mod">
          <ac:chgData name="Juan Rongfei" userId="87cd990a-957d-49c3-81fb-d5944fc3af6b" providerId="ADAL" clId="{F2F821D3-32E0-4EEA-8315-C45901F738F1}" dt="2023-04-02T12:24:03.896" v="247" actId="1076"/>
          <ac:spMkLst>
            <pc:docMk/>
            <pc:sldMk cId="1926011834" sldId="1290"/>
            <ac:spMk id="23" creationId="{2C50F73B-1971-34EA-098D-82FDA8A8F933}"/>
          </ac:spMkLst>
        </pc:spChg>
        <pc:spChg chg="add mod">
          <ac:chgData name="Juan Rongfei" userId="87cd990a-957d-49c3-81fb-d5944fc3af6b" providerId="ADAL" clId="{F2F821D3-32E0-4EEA-8315-C45901F738F1}" dt="2023-04-02T12:22:09.977" v="238" actId="1076"/>
          <ac:spMkLst>
            <pc:docMk/>
            <pc:sldMk cId="1926011834" sldId="1290"/>
            <ac:spMk id="24" creationId="{4FAD5760-D448-844A-4152-06502E1FC436}"/>
          </ac:spMkLst>
        </pc:spChg>
        <pc:spChg chg="add mod">
          <ac:chgData name="Juan Rongfei" userId="87cd990a-957d-49c3-81fb-d5944fc3af6b" providerId="ADAL" clId="{F2F821D3-32E0-4EEA-8315-C45901F738F1}" dt="2023-04-02T12:22:09.977" v="238" actId="1076"/>
          <ac:spMkLst>
            <pc:docMk/>
            <pc:sldMk cId="1926011834" sldId="1290"/>
            <ac:spMk id="25" creationId="{6B71EF4C-DBAF-5D39-6338-A1F431C3C3D4}"/>
          </ac:spMkLst>
        </pc:spChg>
        <pc:spChg chg="add mod">
          <ac:chgData name="Juan Rongfei" userId="87cd990a-957d-49c3-81fb-d5944fc3af6b" providerId="ADAL" clId="{F2F821D3-32E0-4EEA-8315-C45901F738F1}" dt="2023-04-02T12:22:09.977" v="238" actId="1076"/>
          <ac:spMkLst>
            <pc:docMk/>
            <pc:sldMk cId="1926011834" sldId="1290"/>
            <ac:spMk id="26" creationId="{158975DF-CDDA-F1AC-B364-4C8ACD0A0D1E}"/>
          </ac:spMkLst>
        </pc:spChg>
        <pc:spChg chg="add del mod">
          <ac:chgData name="Juan Rongfei" userId="87cd990a-957d-49c3-81fb-d5944fc3af6b" providerId="ADAL" clId="{F2F821D3-32E0-4EEA-8315-C45901F738F1}" dt="2023-04-02T12:11:13.406" v="122" actId="478"/>
          <ac:spMkLst>
            <pc:docMk/>
            <pc:sldMk cId="1926011834" sldId="1290"/>
            <ac:spMk id="27" creationId="{6BD45116-5354-6ABA-190A-BE484D1266F4}"/>
          </ac:spMkLst>
        </pc:spChg>
        <pc:spChg chg="add mod topLvl">
          <ac:chgData name="Juan Rongfei" userId="87cd990a-957d-49c3-81fb-d5944fc3af6b" providerId="ADAL" clId="{F2F821D3-32E0-4EEA-8315-C45901F738F1}" dt="2023-04-02T12:21:58.827" v="236" actId="164"/>
          <ac:spMkLst>
            <pc:docMk/>
            <pc:sldMk cId="1926011834" sldId="1290"/>
            <ac:spMk id="28" creationId="{E2E467E6-7FA1-FDD7-A726-E0294839DCA3}"/>
          </ac:spMkLst>
        </pc:spChg>
        <pc:spChg chg="add mod topLvl">
          <ac:chgData name="Juan Rongfei" userId="87cd990a-957d-49c3-81fb-d5944fc3af6b" providerId="ADAL" clId="{F2F821D3-32E0-4EEA-8315-C45901F738F1}" dt="2023-04-02T12:21:58.827" v="236" actId="164"/>
          <ac:spMkLst>
            <pc:docMk/>
            <pc:sldMk cId="1926011834" sldId="1290"/>
            <ac:spMk id="29" creationId="{0C10F9ED-82A2-2C16-6916-EEA72D642838}"/>
          </ac:spMkLst>
        </pc:spChg>
        <pc:spChg chg="add mod topLvl">
          <ac:chgData name="Juan Rongfei" userId="87cd990a-957d-49c3-81fb-d5944fc3af6b" providerId="ADAL" clId="{F2F821D3-32E0-4EEA-8315-C45901F738F1}" dt="2023-04-02T12:21:40.298" v="234" actId="164"/>
          <ac:spMkLst>
            <pc:docMk/>
            <pc:sldMk cId="1926011834" sldId="1290"/>
            <ac:spMk id="30" creationId="{AC44089E-1746-16CC-6B5B-E084997C1F0F}"/>
          </ac:spMkLst>
        </pc:spChg>
        <pc:spChg chg="add mod topLvl">
          <ac:chgData name="Juan Rongfei" userId="87cd990a-957d-49c3-81fb-d5944fc3af6b" providerId="ADAL" clId="{F2F821D3-32E0-4EEA-8315-C45901F738F1}" dt="2023-04-02T12:21:40.298" v="234" actId="164"/>
          <ac:spMkLst>
            <pc:docMk/>
            <pc:sldMk cId="1926011834" sldId="1290"/>
            <ac:spMk id="31" creationId="{B5351941-A65F-F243-42B0-833FE85A4DAC}"/>
          </ac:spMkLst>
        </pc:spChg>
        <pc:spChg chg="add mod topLvl">
          <ac:chgData name="Juan Rongfei" userId="87cd990a-957d-49c3-81fb-d5944fc3af6b" providerId="ADAL" clId="{F2F821D3-32E0-4EEA-8315-C45901F738F1}" dt="2023-04-02T12:21:32.941" v="232" actId="164"/>
          <ac:spMkLst>
            <pc:docMk/>
            <pc:sldMk cId="1926011834" sldId="1290"/>
            <ac:spMk id="32" creationId="{E1335B18-306E-2B2F-8F8F-A321C6B5EA46}"/>
          </ac:spMkLst>
        </pc:spChg>
        <pc:spChg chg="add mod topLvl">
          <ac:chgData name="Juan Rongfei" userId="87cd990a-957d-49c3-81fb-d5944fc3af6b" providerId="ADAL" clId="{F2F821D3-32E0-4EEA-8315-C45901F738F1}" dt="2023-04-02T12:21:32.941" v="232" actId="164"/>
          <ac:spMkLst>
            <pc:docMk/>
            <pc:sldMk cId="1926011834" sldId="1290"/>
            <ac:spMk id="33" creationId="{771C2C33-48BF-5EA1-D274-33200817C90C}"/>
          </ac:spMkLst>
        </pc:spChg>
        <pc:spChg chg="add mod">
          <ac:chgData name="Juan Rongfei" userId="87cd990a-957d-49c3-81fb-d5944fc3af6b" providerId="ADAL" clId="{F2F821D3-32E0-4EEA-8315-C45901F738F1}" dt="2023-04-02T12:20:59.028" v="230" actId="1076"/>
          <ac:spMkLst>
            <pc:docMk/>
            <pc:sldMk cId="1926011834" sldId="1290"/>
            <ac:spMk id="34" creationId="{B0B717F2-C845-11DA-8AD3-608B4F678104}"/>
          </ac:spMkLst>
        </pc:spChg>
        <pc:spChg chg="add mod">
          <ac:chgData name="Juan Rongfei" userId="87cd990a-957d-49c3-81fb-d5944fc3af6b" providerId="ADAL" clId="{F2F821D3-32E0-4EEA-8315-C45901F738F1}" dt="2023-04-02T12:20:59.028" v="230" actId="1076"/>
          <ac:spMkLst>
            <pc:docMk/>
            <pc:sldMk cId="1926011834" sldId="1290"/>
            <ac:spMk id="35" creationId="{D965691C-A259-19FF-E7C8-5101DE229B69}"/>
          </ac:spMkLst>
        </pc:spChg>
        <pc:spChg chg="add mod">
          <ac:chgData name="Juan Rongfei" userId="87cd990a-957d-49c3-81fb-d5944fc3af6b" providerId="ADAL" clId="{F2F821D3-32E0-4EEA-8315-C45901F738F1}" dt="2023-04-02T12:20:59.028" v="230" actId="1076"/>
          <ac:spMkLst>
            <pc:docMk/>
            <pc:sldMk cId="1926011834" sldId="1290"/>
            <ac:spMk id="36" creationId="{33D2C3C7-8679-110D-43C0-9C2E8A9836ED}"/>
          </ac:spMkLst>
        </pc:spChg>
        <pc:spChg chg="add mod">
          <ac:chgData name="Juan Rongfei" userId="87cd990a-957d-49c3-81fb-d5944fc3af6b" providerId="ADAL" clId="{F2F821D3-32E0-4EEA-8315-C45901F738F1}" dt="2023-04-02T12:20:59.028" v="230" actId="1076"/>
          <ac:spMkLst>
            <pc:docMk/>
            <pc:sldMk cId="1926011834" sldId="1290"/>
            <ac:spMk id="37" creationId="{F3F042FE-9727-EA88-DA10-17DFD3490F7C}"/>
          </ac:spMkLst>
        </pc:spChg>
        <pc:spChg chg="add mod">
          <ac:chgData name="Juan Rongfei" userId="87cd990a-957d-49c3-81fb-d5944fc3af6b" providerId="ADAL" clId="{F2F821D3-32E0-4EEA-8315-C45901F738F1}" dt="2023-04-02T12:20:59.028" v="230" actId="1076"/>
          <ac:spMkLst>
            <pc:docMk/>
            <pc:sldMk cId="1926011834" sldId="1290"/>
            <ac:spMk id="38" creationId="{2433BD4C-6F93-A78B-7380-9B9ABFBA699C}"/>
          </ac:spMkLst>
        </pc:spChg>
        <pc:spChg chg="add mod">
          <ac:chgData name="Juan Rongfei" userId="87cd990a-957d-49c3-81fb-d5944fc3af6b" providerId="ADAL" clId="{F2F821D3-32E0-4EEA-8315-C45901F738F1}" dt="2023-04-02T12:20:59.028" v="230" actId="1076"/>
          <ac:spMkLst>
            <pc:docMk/>
            <pc:sldMk cId="1926011834" sldId="1290"/>
            <ac:spMk id="39" creationId="{059BAE49-BC72-A86E-3DEE-8214CE2536FD}"/>
          </ac:spMkLst>
        </pc:spChg>
        <pc:spChg chg="add mod">
          <ac:chgData name="Juan Rongfei" userId="87cd990a-957d-49c3-81fb-d5944fc3af6b" providerId="ADAL" clId="{F2F821D3-32E0-4EEA-8315-C45901F738F1}" dt="2023-04-02T12:20:59.028" v="230" actId="1076"/>
          <ac:spMkLst>
            <pc:docMk/>
            <pc:sldMk cId="1926011834" sldId="1290"/>
            <ac:spMk id="40" creationId="{6BDBC394-21AA-EBEF-551B-30861054964B}"/>
          </ac:spMkLst>
        </pc:spChg>
        <pc:spChg chg="add mod topLvl">
          <ac:chgData name="Juan Rongfei" userId="87cd990a-957d-49c3-81fb-d5944fc3af6b" providerId="ADAL" clId="{F2F821D3-32E0-4EEA-8315-C45901F738F1}" dt="2023-04-02T12:21:58.827" v="236" actId="164"/>
          <ac:spMkLst>
            <pc:docMk/>
            <pc:sldMk cId="1926011834" sldId="1290"/>
            <ac:spMk id="41" creationId="{20F2195D-B57E-46B3-888C-D22598D3EFEE}"/>
          </ac:spMkLst>
        </pc:spChg>
        <pc:spChg chg="add mod topLvl">
          <ac:chgData name="Juan Rongfei" userId="87cd990a-957d-49c3-81fb-d5944fc3af6b" providerId="ADAL" clId="{F2F821D3-32E0-4EEA-8315-C45901F738F1}" dt="2023-04-02T12:21:58.827" v="236" actId="164"/>
          <ac:spMkLst>
            <pc:docMk/>
            <pc:sldMk cId="1926011834" sldId="1290"/>
            <ac:spMk id="42" creationId="{37979786-6002-D634-E986-7E73AF069300}"/>
          </ac:spMkLst>
        </pc:spChg>
        <pc:spChg chg="add mod topLvl">
          <ac:chgData name="Juan Rongfei" userId="87cd990a-957d-49c3-81fb-d5944fc3af6b" providerId="ADAL" clId="{F2F821D3-32E0-4EEA-8315-C45901F738F1}" dt="2023-04-02T12:21:40.298" v="234" actId="164"/>
          <ac:spMkLst>
            <pc:docMk/>
            <pc:sldMk cId="1926011834" sldId="1290"/>
            <ac:spMk id="43" creationId="{C3BA7A70-A56B-2744-7540-FA0B9D547650}"/>
          </ac:spMkLst>
        </pc:spChg>
        <pc:spChg chg="add mod topLvl">
          <ac:chgData name="Juan Rongfei" userId="87cd990a-957d-49c3-81fb-d5944fc3af6b" providerId="ADAL" clId="{F2F821D3-32E0-4EEA-8315-C45901F738F1}" dt="2023-04-02T12:21:40.298" v="234" actId="164"/>
          <ac:spMkLst>
            <pc:docMk/>
            <pc:sldMk cId="1926011834" sldId="1290"/>
            <ac:spMk id="44" creationId="{072C8C77-47B7-011D-5C83-4835EC9786D4}"/>
          </ac:spMkLst>
        </pc:spChg>
        <pc:spChg chg="add mod topLvl">
          <ac:chgData name="Juan Rongfei" userId="87cd990a-957d-49c3-81fb-d5944fc3af6b" providerId="ADAL" clId="{F2F821D3-32E0-4EEA-8315-C45901F738F1}" dt="2023-04-02T12:21:32.941" v="232" actId="164"/>
          <ac:spMkLst>
            <pc:docMk/>
            <pc:sldMk cId="1926011834" sldId="1290"/>
            <ac:spMk id="45" creationId="{7E335169-EE2E-6F76-CFB5-9B8D4CAA70A4}"/>
          </ac:spMkLst>
        </pc:spChg>
        <pc:spChg chg="add mod topLvl">
          <ac:chgData name="Juan Rongfei" userId="87cd990a-957d-49c3-81fb-d5944fc3af6b" providerId="ADAL" clId="{F2F821D3-32E0-4EEA-8315-C45901F738F1}" dt="2023-04-02T12:21:32.941" v="232" actId="164"/>
          <ac:spMkLst>
            <pc:docMk/>
            <pc:sldMk cId="1926011834" sldId="1290"/>
            <ac:spMk id="46" creationId="{E3324810-6559-19C0-13C7-FCFC188461F2}"/>
          </ac:spMkLst>
        </pc:spChg>
        <pc:spChg chg="add mod">
          <ac:chgData name="Juan Rongfei" userId="87cd990a-957d-49c3-81fb-d5944fc3af6b" providerId="ADAL" clId="{F2F821D3-32E0-4EEA-8315-C45901F738F1}" dt="2023-04-02T12:25:43.715" v="248" actId="571"/>
          <ac:spMkLst>
            <pc:docMk/>
            <pc:sldMk cId="1926011834" sldId="1290"/>
            <ac:spMk id="51" creationId="{91401127-75F5-5BFD-257C-D5F2FA48F960}"/>
          </ac:spMkLst>
        </pc:spChg>
        <pc:grpChg chg="add del mod">
          <ac:chgData name="Juan Rongfei" userId="87cd990a-957d-49c3-81fb-d5944fc3af6b" providerId="ADAL" clId="{F2F821D3-32E0-4EEA-8315-C45901F738F1}" dt="2023-04-02T12:21:29.275" v="231" actId="165"/>
          <ac:grpSpMkLst>
            <pc:docMk/>
            <pc:sldMk cId="1926011834" sldId="1290"/>
            <ac:grpSpMk id="47" creationId="{A1754C78-471B-84AB-92B5-21BA641EA657}"/>
          </ac:grpSpMkLst>
        </pc:grpChg>
        <pc:grpChg chg="add mod">
          <ac:chgData name="Juan Rongfei" userId="87cd990a-957d-49c3-81fb-d5944fc3af6b" providerId="ADAL" clId="{F2F821D3-32E0-4EEA-8315-C45901F738F1}" dt="2023-04-02T12:22:42.088" v="241" actId="1076"/>
          <ac:grpSpMkLst>
            <pc:docMk/>
            <pc:sldMk cId="1926011834" sldId="1290"/>
            <ac:grpSpMk id="48" creationId="{65DF4255-3D29-C556-87D7-A1E8FABD2495}"/>
          </ac:grpSpMkLst>
        </pc:grpChg>
        <pc:grpChg chg="add mod">
          <ac:chgData name="Juan Rongfei" userId="87cd990a-957d-49c3-81fb-d5944fc3af6b" providerId="ADAL" clId="{F2F821D3-32E0-4EEA-8315-C45901F738F1}" dt="2023-04-02T12:22:37.736" v="240" actId="1076"/>
          <ac:grpSpMkLst>
            <pc:docMk/>
            <pc:sldMk cId="1926011834" sldId="1290"/>
            <ac:grpSpMk id="49" creationId="{3EF71231-FA8D-FB3D-897F-4AD2BC04ED0F}"/>
          </ac:grpSpMkLst>
        </pc:grpChg>
        <pc:grpChg chg="add mod">
          <ac:chgData name="Juan Rongfei" userId="87cd990a-957d-49c3-81fb-d5944fc3af6b" providerId="ADAL" clId="{F2F821D3-32E0-4EEA-8315-C45901F738F1}" dt="2023-04-02T12:22:53.858" v="243" actId="1076"/>
          <ac:grpSpMkLst>
            <pc:docMk/>
            <pc:sldMk cId="1926011834" sldId="1290"/>
            <ac:grpSpMk id="50" creationId="{757BB781-F645-0DB6-F2C6-C24D38AE9EBC}"/>
          </ac:grpSpMkLst>
        </pc:grpChg>
        <pc:graphicFrameChg chg="add del mod modGraphic">
          <ac:chgData name="Juan Rongfei" userId="87cd990a-957d-49c3-81fb-d5944fc3af6b" providerId="ADAL" clId="{F2F821D3-32E0-4EEA-8315-C45901F738F1}" dt="2023-04-02T12:16:59.951" v="194" actId="478"/>
          <ac:graphicFrameMkLst>
            <pc:docMk/>
            <pc:sldMk cId="1926011834" sldId="1290"/>
            <ac:graphicFrameMk id="9" creationId="{4B7C1C2B-1015-E9DB-772C-D4CBF6CE8C50}"/>
          </ac:graphicFrameMkLst>
        </pc:graphicFrameChg>
        <pc:picChg chg="add del mod">
          <ac:chgData name="Juan Rongfei" userId="87cd990a-957d-49c3-81fb-d5944fc3af6b" providerId="ADAL" clId="{F2F821D3-32E0-4EEA-8315-C45901F738F1}" dt="2023-04-02T12:05:54.034" v="10" actId="478"/>
          <ac:picMkLst>
            <pc:docMk/>
            <pc:sldMk cId="1926011834" sldId="1290"/>
            <ac:picMk id="4" creationId="{CCD4E782-5FFF-D7A7-5F1C-8A7A0CB5B7E7}"/>
          </ac:picMkLst>
        </pc:picChg>
        <pc:picChg chg="add mod topLvl modCrop">
          <ac:chgData name="Juan Rongfei" userId="87cd990a-957d-49c3-81fb-d5944fc3af6b" providerId="ADAL" clId="{F2F821D3-32E0-4EEA-8315-C45901F738F1}" dt="2023-04-02T12:21:58.827" v="236" actId="164"/>
          <ac:picMkLst>
            <pc:docMk/>
            <pc:sldMk cId="1926011834" sldId="1290"/>
            <ac:picMk id="6" creationId="{3DF0D333-6EE5-DCA7-A328-28D6F5F6BD25}"/>
          </ac:picMkLst>
        </pc:picChg>
        <pc:picChg chg="add mod topLvl modCrop">
          <ac:chgData name="Juan Rongfei" userId="87cd990a-957d-49c3-81fb-d5944fc3af6b" providerId="ADAL" clId="{F2F821D3-32E0-4EEA-8315-C45901F738F1}" dt="2023-04-02T12:21:40.298" v="234" actId="164"/>
          <ac:picMkLst>
            <pc:docMk/>
            <pc:sldMk cId="1926011834" sldId="1290"/>
            <ac:picMk id="7" creationId="{7E30032E-79C8-35DB-FB43-85A28D1FC873}"/>
          </ac:picMkLst>
        </pc:picChg>
        <pc:picChg chg="add mod topLvl modCrop">
          <ac:chgData name="Juan Rongfei" userId="87cd990a-957d-49c3-81fb-d5944fc3af6b" providerId="ADAL" clId="{F2F821D3-32E0-4EEA-8315-C45901F738F1}" dt="2023-04-02T12:21:32.941" v="232" actId="164"/>
          <ac:picMkLst>
            <pc:docMk/>
            <pc:sldMk cId="1926011834" sldId="1290"/>
            <ac:picMk id="8" creationId="{B033BA8F-1291-C9CF-C420-323A601191FF}"/>
          </ac:picMkLst>
        </pc:picChg>
      </pc:sldChg>
      <pc:sldChg chg="addSp delSp modSp mod modAnim">
        <pc:chgData name="Juan Rongfei" userId="87cd990a-957d-49c3-81fb-d5944fc3af6b" providerId="ADAL" clId="{F2F821D3-32E0-4EEA-8315-C45901F738F1}" dt="2023-04-12T10:47:00.374" v="977" actId="1076"/>
        <pc:sldMkLst>
          <pc:docMk/>
          <pc:sldMk cId="3934321959" sldId="1290"/>
        </pc:sldMkLst>
        <pc:spChg chg="mod">
          <ac:chgData name="Juan Rongfei" userId="87cd990a-957d-49c3-81fb-d5944fc3af6b" providerId="ADAL" clId="{F2F821D3-32E0-4EEA-8315-C45901F738F1}" dt="2023-04-03T07:33:25.703" v="959" actId="164"/>
          <ac:spMkLst>
            <pc:docMk/>
            <pc:sldMk cId="3934321959" sldId="1290"/>
            <ac:spMk id="18" creationId="{A9F90CA0-508E-2D61-B680-25B8601F3F8F}"/>
          </ac:spMkLst>
        </pc:spChg>
        <pc:spChg chg="mod">
          <ac:chgData name="Juan Rongfei" userId="87cd990a-957d-49c3-81fb-d5944fc3af6b" providerId="ADAL" clId="{F2F821D3-32E0-4EEA-8315-C45901F738F1}" dt="2023-04-03T07:33:25.703" v="959" actId="164"/>
          <ac:spMkLst>
            <pc:docMk/>
            <pc:sldMk cId="3934321959" sldId="1290"/>
            <ac:spMk id="19" creationId="{DEEBCCA8-0BF8-17A0-D432-167348694921}"/>
          </ac:spMkLst>
        </pc:spChg>
        <pc:spChg chg="mod topLvl">
          <ac:chgData name="Juan Rongfei" userId="87cd990a-957d-49c3-81fb-d5944fc3af6b" providerId="ADAL" clId="{F2F821D3-32E0-4EEA-8315-C45901F738F1}" dt="2023-04-03T07:33:45.757" v="970" actId="164"/>
          <ac:spMkLst>
            <pc:docMk/>
            <pc:sldMk cId="3934321959" sldId="1290"/>
            <ac:spMk id="28" creationId="{E2E467E6-7FA1-FDD7-A726-E0294839DCA3}"/>
          </ac:spMkLst>
        </pc:spChg>
        <pc:spChg chg="mod topLvl">
          <ac:chgData name="Juan Rongfei" userId="87cd990a-957d-49c3-81fb-d5944fc3af6b" providerId="ADAL" clId="{F2F821D3-32E0-4EEA-8315-C45901F738F1}" dt="2023-04-03T07:33:45.757" v="970" actId="164"/>
          <ac:spMkLst>
            <pc:docMk/>
            <pc:sldMk cId="3934321959" sldId="1290"/>
            <ac:spMk id="29" creationId="{0C10F9ED-82A2-2C16-6916-EEA72D642838}"/>
          </ac:spMkLst>
        </pc:spChg>
        <pc:spChg chg="mod topLvl">
          <ac:chgData name="Juan Rongfei" userId="87cd990a-957d-49c3-81fb-d5944fc3af6b" providerId="ADAL" clId="{F2F821D3-32E0-4EEA-8315-C45901F738F1}" dt="2023-04-03T07:33:45.757" v="970" actId="164"/>
          <ac:spMkLst>
            <pc:docMk/>
            <pc:sldMk cId="3934321959" sldId="1290"/>
            <ac:spMk id="30" creationId="{AC44089E-1746-16CC-6B5B-E084997C1F0F}"/>
          </ac:spMkLst>
        </pc:spChg>
        <pc:spChg chg="mod topLvl">
          <ac:chgData name="Juan Rongfei" userId="87cd990a-957d-49c3-81fb-d5944fc3af6b" providerId="ADAL" clId="{F2F821D3-32E0-4EEA-8315-C45901F738F1}" dt="2023-04-03T07:33:45.757" v="970" actId="164"/>
          <ac:spMkLst>
            <pc:docMk/>
            <pc:sldMk cId="3934321959" sldId="1290"/>
            <ac:spMk id="31" creationId="{B5351941-A65F-F243-42B0-833FE85A4DAC}"/>
          </ac:spMkLst>
        </pc:spChg>
        <pc:spChg chg="mod topLvl">
          <ac:chgData name="Juan Rongfei" userId="87cd990a-957d-49c3-81fb-d5944fc3af6b" providerId="ADAL" clId="{F2F821D3-32E0-4EEA-8315-C45901F738F1}" dt="2023-04-03T07:33:45.757" v="970" actId="164"/>
          <ac:spMkLst>
            <pc:docMk/>
            <pc:sldMk cId="3934321959" sldId="1290"/>
            <ac:spMk id="32" creationId="{E1335B18-306E-2B2F-8F8F-A321C6B5EA46}"/>
          </ac:spMkLst>
        </pc:spChg>
        <pc:spChg chg="mod topLvl">
          <ac:chgData name="Juan Rongfei" userId="87cd990a-957d-49c3-81fb-d5944fc3af6b" providerId="ADAL" clId="{F2F821D3-32E0-4EEA-8315-C45901F738F1}" dt="2023-04-03T07:33:45.757" v="970" actId="164"/>
          <ac:spMkLst>
            <pc:docMk/>
            <pc:sldMk cId="3934321959" sldId="1290"/>
            <ac:spMk id="33" creationId="{771C2C33-48BF-5EA1-D274-33200817C90C}"/>
          </ac:spMkLst>
        </pc:spChg>
        <pc:spChg chg="mod">
          <ac:chgData name="Juan Rongfei" userId="87cd990a-957d-49c3-81fb-d5944fc3af6b" providerId="ADAL" clId="{F2F821D3-32E0-4EEA-8315-C45901F738F1}" dt="2023-04-03T07:33:25.703" v="959" actId="164"/>
          <ac:spMkLst>
            <pc:docMk/>
            <pc:sldMk cId="3934321959" sldId="1290"/>
            <ac:spMk id="34" creationId="{B0B717F2-C845-11DA-8AD3-608B4F678104}"/>
          </ac:spMkLst>
        </pc:spChg>
        <pc:spChg chg="mod">
          <ac:chgData name="Juan Rongfei" userId="87cd990a-957d-49c3-81fb-d5944fc3af6b" providerId="ADAL" clId="{F2F821D3-32E0-4EEA-8315-C45901F738F1}" dt="2023-04-03T07:33:25.703" v="959" actId="164"/>
          <ac:spMkLst>
            <pc:docMk/>
            <pc:sldMk cId="3934321959" sldId="1290"/>
            <ac:spMk id="35" creationId="{D965691C-A259-19FF-E7C8-5101DE229B69}"/>
          </ac:spMkLst>
        </pc:spChg>
        <pc:spChg chg="mod">
          <ac:chgData name="Juan Rongfei" userId="87cd990a-957d-49c3-81fb-d5944fc3af6b" providerId="ADAL" clId="{F2F821D3-32E0-4EEA-8315-C45901F738F1}" dt="2023-04-03T07:33:25.703" v="959" actId="164"/>
          <ac:spMkLst>
            <pc:docMk/>
            <pc:sldMk cId="3934321959" sldId="1290"/>
            <ac:spMk id="36" creationId="{33D2C3C7-8679-110D-43C0-9C2E8A9836ED}"/>
          </ac:spMkLst>
        </pc:spChg>
        <pc:spChg chg="mod">
          <ac:chgData name="Juan Rongfei" userId="87cd990a-957d-49c3-81fb-d5944fc3af6b" providerId="ADAL" clId="{F2F821D3-32E0-4EEA-8315-C45901F738F1}" dt="2023-04-03T07:33:26.524" v="962" actId="164"/>
          <ac:spMkLst>
            <pc:docMk/>
            <pc:sldMk cId="3934321959" sldId="1290"/>
            <ac:spMk id="37" creationId="{F3F042FE-9727-EA88-DA10-17DFD3490F7C}"/>
          </ac:spMkLst>
        </pc:spChg>
        <pc:spChg chg="mod">
          <ac:chgData name="Juan Rongfei" userId="87cd990a-957d-49c3-81fb-d5944fc3af6b" providerId="ADAL" clId="{F2F821D3-32E0-4EEA-8315-C45901F738F1}" dt="2023-04-03T07:33:25.703" v="959" actId="164"/>
          <ac:spMkLst>
            <pc:docMk/>
            <pc:sldMk cId="3934321959" sldId="1290"/>
            <ac:spMk id="38" creationId="{2433BD4C-6F93-A78B-7380-9B9ABFBA699C}"/>
          </ac:spMkLst>
        </pc:spChg>
        <pc:spChg chg="mod">
          <ac:chgData name="Juan Rongfei" userId="87cd990a-957d-49c3-81fb-d5944fc3af6b" providerId="ADAL" clId="{F2F821D3-32E0-4EEA-8315-C45901F738F1}" dt="2023-04-03T07:33:25.703" v="959" actId="164"/>
          <ac:spMkLst>
            <pc:docMk/>
            <pc:sldMk cId="3934321959" sldId="1290"/>
            <ac:spMk id="39" creationId="{059BAE49-BC72-A86E-3DEE-8214CE2536FD}"/>
          </ac:spMkLst>
        </pc:spChg>
        <pc:spChg chg="mod">
          <ac:chgData name="Juan Rongfei" userId="87cd990a-957d-49c3-81fb-d5944fc3af6b" providerId="ADAL" clId="{F2F821D3-32E0-4EEA-8315-C45901F738F1}" dt="2023-04-03T07:33:25.703" v="959" actId="164"/>
          <ac:spMkLst>
            <pc:docMk/>
            <pc:sldMk cId="3934321959" sldId="1290"/>
            <ac:spMk id="40" creationId="{6BDBC394-21AA-EBEF-551B-30861054964B}"/>
          </ac:spMkLst>
        </pc:spChg>
        <pc:spChg chg="mod topLvl">
          <ac:chgData name="Juan Rongfei" userId="87cd990a-957d-49c3-81fb-d5944fc3af6b" providerId="ADAL" clId="{F2F821D3-32E0-4EEA-8315-C45901F738F1}" dt="2023-04-03T07:33:28.189" v="967" actId="165"/>
          <ac:spMkLst>
            <pc:docMk/>
            <pc:sldMk cId="3934321959" sldId="1290"/>
            <ac:spMk id="41" creationId="{20F2195D-B57E-46B3-888C-D22598D3EFEE}"/>
          </ac:spMkLst>
        </pc:spChg>
        <pc:spChg chg="mod topLvl">
          <ac:chgData name="Juan Rongfei" userId="87cd990a-957d-49c3-81fb-d5944fc3af6b" providerId="ADAL" clId="{F2F821D3-32E0-4EEA-8315-C45901F738F1}" dt="2023-04-03T07:33:28.189" v="967" actId="165"/>
          <ac:spMkLst>
            <pc:docMk/>
            <pc:sldMk cId="3934321959" sldId="1290"/>
            <ac:spMk id="42" creationId="{37979786-6002-D634-E986-7E73AF069300}"/>
          </ac:spMkLst>
        </pc:spChg>
        <pc:spChg chg="mod topLvl">
          <ac:chgData name="Juan Rongfei" userId="87cd990a-957d-49c3-81fb-d5944fc3af6b" providerId="ADAL" clId="{F2F821D3-32E0-4EEA-8315-C45901F738F1}" dt="2023-04-03T07:33:28.189" v="967" actId="165"/>
          <ac:spMkLst>
            <pc:docMk/>
            <pc:sldMk cId="3934321959" sldId="1290"/>
            <ac:spMk id="43" creationId="{C3BA7A70-A56B-2744-7540-FA0B9D547650}"/>
          </ac:spMkLst>
        </pc:spChg>
        <pc:spChg chg="mod topLvl">
          <ac:chgData name="Juan Rongfei" userId="87cd990a-957d-49c3-81fb-d5944fc3af6b" providerId="ADAL" clId="{F2F821D3-32E0-4EEA-8315-C45901F738F1}" dt="2023-04-03T07:33:28.189" v="967" actId="165"/>
          <ac:spMkLst>
            <pc:docMk/>
            <pc:sldMk cId="3934321959" sldId="1290"/>
            <ac:spMk id="44" creationId="{072C8C77-47B7-011D-5C83-4835EC9786D4}"/>
          </ac:spMkLst>
        </pc:spChg>
        <pc:spChg chg="mod topLvl">
          <ac:chgData name="Juan Rongfei" userId="87cd990a-957d-49c3-81fb-d5944fc3af6b" providerId="ADAL" clId="{F2F821D3-32E0-4EEA-8315-C45901F738F1}" dt="2023-04-03T07:33:28.189" v="967" actId="165"/>
          <ac:spMkLst>
            <pc:docMk/>
            <pc:sldMk cId="3934321959" sldId="1290"/>
            <ac:spMk id="45" creationId="{7E335169-EE2E-6F76-CFB5-9B8D4CAA70A4}"/>
          </ac:spMkLst>
        </pc:spChg>
        <pc:spChg chg="mod topLvl">
          <ac:chgData name="Juan Rongfei" userId="87cd990a-957d-49c3-81fb-d5944fc3af6b" providerId="ADAL" clId="{F2F821D3-32E0-4EEA-8315-C45901F738F1}" dt="2023-04-03T07:33:28.189" v="967" actId="165"/>
          <ac:spMkLst>
            <pc:docMk/>
            <pc:sldMk cId="3934321959" sldId="1290"/>
            <ac:spMk id="46" creationId="{E3324810-6559-19C0-13C7-FCFC188461F2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47" creationId="{BFC0C97E-E626-1735-19F1-E33C57F8A249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52" creationId="{1DADCF61-F1F4-71A1-F85A-AD67E58EE9AC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53" creationId="{3113B8B6-FC46-16B3-D565-E19750EDC1D4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54" creationId="{FF09D403-8716-C5E5-7B65-7277B645B6DE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55" creationId="{408EDF52-19BB-4C98-5C97-AAA42BFAAFE5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56" creationId="{009159C3-A243-4DCE-7AAF-C43F2D900A98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57" creationId="{BC3199E1-4AE1-2305-647C-08E1DDD8CBFA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58" creationId="{94543915-0D92-325F-ECE1-E7860B7EF648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59" creationId="{4C838477-E89A-4C64-BD84-0F975A5BE716}"/>
          </ac:spMkLst>
        </pc:spChg>
        <pc:spChg chg="mod">
          <ac:chgData name="Juan Rongfei" userId="87cd990a-957d-49c3-81fb-d5944fc3af6b" providerId="ADAL" clId="{F2F821D3-32E0-4EEA-8315-C45901F738F1}" dt="2023-04-03T07:33:26.012" v="961" actId="164"/>
          <ac:spMkLst>
            <pc:docMk/>
            <pc:sldMk cId="3934321959" sldId="1290"/>
            <ac:spMk id="89" creationId="{C098EA4E-790A-8AA3-1860-D1D4782827BF}"/>
          </ac:spMkLst>
        </pc:spChg>
        <pc:spChg chg="mod">
          <ac:chgData name="Juan Rongfei" userId="87cd990a-957d-49c3-81fb-d5944fc3af6b" providerId="ADAL" clId="{F2F821D3-32E0-4EEA-8315-C45901F738F1}" dt="2023-04-03T07:33:26.012" v="961" actId="164"/>
          <ac:spMkLst>
            <pc:docMk/>
            <pc:sldMk cId="3934321959" sldId="1290"/>
            <ac:spMk id="90" creationId="{F4E06383-522A-0840-F2FD-DED8ABDC67FE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91" creationId="{821BD439-0744-86E2-867D-005439749859}"/>
          </ac:spMkLst>
        </pc:spChg>
        <pc:spChg chg="mod">
          <ac:chgData name="Juan Rongfei" userId="87cd990a-957d-49c3-81fb-d5944fc3af6b" providerId="ADAL" clId="{F2F821D3-32E0-4EEA-8315-C45901F738F1}" dt="2023-04-03T07:33:25.877" v="960" actId="164"/>
          <ac:spMkLst>
            <pc:docMk/>
            <pc:sldMk cId="3934321959" sldId="1290"/>
            <ac:spMk id="93" creationId="{A4B56DFB-DA1A-ABAA-B5A1-E3F8A1924D8F}"/>
          </ac:spMkLst>
        </pc:spChg>
        <pc:grpChg chg="add mod">
          <ac:chgData name="Juan Rongfei" userId="87cd990a-957d-49c3-81fb-d5944fc3af6b" providerId="ADAL" clId="{F2F821D3-32E0-4EEA-8315-C45901F738F1}" dt="2023-04-03T07:33:26.524" v="962" actId="164"/>
          <ac:grpSpMkLst>
            <pc:docMk/>
            <pc:sldMk cId="3934321959" sldId="1290"/>
            <ac:grpSpMk id="2" creationId="{4999372A-3DEC-18A0-011E-32BAC3867BFC}"/>
          </ac:grpSpMkLst>
        </pc:grpChg>
        <pc:grpChg chg="add mod">
          <ac:chgData name="Juan Rongfei" userId="87cd990a-957d-49c3-81fb-d5944fc3af6b" providerId="ADAL" clId="{F2F821D3-32E0-4EEA-8315-C45901F738F1}" dt="2023-04-12T10:47:00.374" v="977" actId="1076"/>
          <ac:grpSpMkLst>
            <pc:docMk/>
            <pc:sldMk cId="3934321959" sldId="1290"/>
            <ac:grpSpMk id="4" creationId="{EEED804F-E7F2-E01E-BF45-6F095722D4A9}"/>
          </ac:grpSpMkLst>
        </pc:grpChg>
        <pc:grpChg chg="add mod">
          <ac:chgData name="Juan Rongfei" userId="87cd990a-957d-49c3-81fb-d5944fc3af6b" providerId="ADAL" clId="{F2F821D3-32E0-4EEA-8315-C45901F738F1}" dt="2023-04-03T07:33:26.012" v="961" actId="164"/>
          <ac:grpSpMkLst>
            <pc:docMk/>
            <pc:sldMk cId="3934321959" sldId="1290"/>
            <ac:grpSpMk id="5" creationId="{E22EAFED-6F93-41C3-8779-15EA64E7A1D5}"/>
          </ac:grpSpMkLst>
        </pc:grpChg>
        <pc:grpChg chg="add mod">
          <ac:chgData name="Juan Rongfei" userId="87cd990a-957d-49c3-81fb-d5944fc3af6b" providerId="ADAL" clId="{F2F821D3-32E0-4EEA-8315-C45901F738F1}" dt="2023-04-03T07:33:26.524" v="962" actId="164"/>
          <ac:grpSpMkLst>
            <pc:docMk/>
            <pc:sldMk cId="3934321959" sldId="1290"/>
            <ac:grpSpMk id="9" creationId="{F8B3B29F-88B7-C657-160A-C872E3DAC0ED}"/>
          </ac:grpSpMkLst>
        </pc:grpChg>
        <pc:grpChg chg="add mod">
          <ac:chgData name="Juan Rongfei" userId="87cd990a-957d-49c3-81fb-d5944fc3af6b" providerId="ADAL" clId="{F2F821D3-32E0-4EEA-8315-C45901F738F1}" dt="2023-04-03T07:33:45.757" v="970" actId="164"/>
          <ac:grpSpMkLst>
            <pc:docMk/>
            <pc:sldMk cId="3934321959" sldId="1290"/>
            <ac:grpSpMk id="10" creationId="{8DFB880F-C4CB-FE2A-40AE-2DADE52B73BE}"/>
          </ac:grpSpMkLst>
        </pc:grpChg>
        <pc:grpChg chg="add del mod">
          <ac:chgData name="Juan Rongfei" userId="87cd990a-957d-49c3-81fb-d5944fc3af6b" providerId="ADAL" clId="{F2F821D3-32E0-4EEA-8315-C45901F738F1}" dt="2023-04-03T07:33:28.189" v="967" actId="165"/>
          <ac:grpSpMkLst>
            <pc:docMk/>
            <pc:sldMk cId="3934321959" sldId="1290"/>
            <ac:grpSpMk id="48" creationId="{65DF4255-3D29-C556-87D7-A1E8FABD2495}"/>
          </ac:grpSpMkLst>
        </pc:grpChg>
        <pc:grpChg chg="add del mod">
          <ac:chgData name="Juan Rongfei" userId="87cd990a-957d-49c3-81fb-d5944fc3af6b" providerId="ADAL" clId="{F2F821D3-32E0-4EEA-8315-C45901F738F1}" dt="2023-04-03T07:33:28.189" v="967" actId="165"/>
          <ac:grpSpMkLst>
            <pc:docMk/>
            <pc:sldMk cId="3934321959" sldId="1290"/>
            <ac:grpSpMk id="49" creationId="{3EF71231-FA8D-FB3D-897F-4AD2BC04ED0F}"/>
          </ac:grpSpMkLst>
        </pc:grpChg>
        <pc:grpChg chg="add del mod">
          <ac:chgData name="Juan Rongfei" userId="87cd990a-957d-49c3-81fb-d5944fc3af6b" providerId="ADAL" clId="{F2F821D3-32E0-4EEA-8315-C45901F738F1}" dt="2023-04-03T07:33:28.189" v="967" actId="165"/>
          <ac:grpSpMkLst>
            <pc:docMk/>
            <pc:sldMk cId="3934321959" sldId="1290"/>
            <ac:grpSpMk id="50" creationId="{757BB781-F645-0DB6-F2C6-C24D38AE9EBC}"/>
          </ac:grpSpMkLst>
        </pc:grpChg>
        <pc:grpChg chg="mod">
          <ac:chgData name="Juan Rongfei" userId="87cd990a-957d-49c3-81fb-d5944fc3af6b" providerId="ADAL" clId="{F2F821D3-32E0-4EEA-8315-C45901F738F1}" dt="2023-04-03T07:31:26.381" v="929" actId="1076"/>
          <ac:grpSpMkLst>
            <pc:docMk/>
            <pc:sldMk cId="3934321959" sldId="1290"/>
            <ac:grpSpMk id="92" creationId="{289AFFA2-3C03-8164-4491-C7BC038C5871}"/>
          </ac:grpSpMkLst>
        </pc:grpChg>
        <pc:picChg chg="mod topLvl">
          <ac:chgData name="Juan Rongfei" userId="87cd990a-957d-49c3-81fb-d5944fc3af6b" providerId="ADAL" clId="{F2F821D3-32E0-4EEA-8315-C45901F738F1}" dt="2023-04-03T07:33:28.189" v="967" actId="165"/>
          <ac:picMkLst>
            <pc:docMk/>
            <pc:sldMk cId="3934321959" sldId="1290"/>
            <ac:picMk id="6" creationId="{3DF0D333-6EE5-DCA7-A328-28D6F5F6BD25}"/>
          </ac:picMkLst>
        </pc:picChg>
        <pc:picChg chg="mod topLvl">
          <ac:chgData name="Juan Rongfei" userId="87cd990a-957d-49c3-81fb-d5944fc3af6b" providerId="ADAL" clId="{F2F821D3-32E0-4EEA-8315-C45901F738F1}" dt="2023-04-03T07:33:28.189" v="967" actId="165"/>
          <ac:picMkLst>
            <pc:docMk/>
            <pc:sldMk cId="3934321959" sldId="1290"/>
            <ac:picMk id="7" creationId="{7E30032E-79C8-35DB-FB43-85A28D1FC873}"/>
          </ac:picMkLst>
        </pc:picChg>
        <pc:picChg chg="mod topLvl">
          <ac:chgData name="Juan Rongfei" userId="87cd990a-957d-49c3-81fb-d5944fc3af6b" providerId="ADAL" clId="{F2F821D3-32E0-4EEA-8315-C45901F738F1}" dt="2023-04-03T07:33:28.189" v="967" actId="165"/>
          <ac:picMkLst>
            <pc:docMk/>
            <pc:sldMk cId="3934321959" sldId="1290"/>
            <ac:picMk id="8" creationId="{B033BA8F-1291-C9CF-C420-323A601191FF}"/>
          </ac:picMkLst>
        </pc:picChg>
      </pc:sldChg>
      <pc:sldChg chg="addSp delSp modSp new mod">
        <pc:chgData name="Juan Rongfei" userId="87cd990a-957d-49c3-81fb-d5944fc3af6b" providerId="ADAL" clId="{F2F821D3-32E0-4EEA-8315-C45901F738F1}" dt="2023-04-02T12:49:56.905" v="620" actId="571"/>
        <pc:sldMkLst>
          <pc:docMk/>
          <pc:sldMk cId="169630770" sldId="1291"/>
        </pc:sldMkLst>
        <pc:spChg chg="del mod">
          <ac:chgData name="Juan Rongfei" userId="87cd990a-957d-49c3-81fb-d5944fc3af6b" providerId="ADAL" clId="{F2F821D3-32E0-4EEA-8315-C45901F738F1}" dt="2023-04-02T12:46:20.390" v="562" actId="478"/>
          <ac:spMkLst>
            <pc:docMk/>
            <pc:sldMk cId="169630770" sldId="1291"/>
            <ac:spMk id="2" creationId="{88E71440-181F-0991-3EEE-48F37D54145B}"/>
          </ac:spMkLst>
        </pc:spChg>
        <pc:spChg chg="mod">
          <ac:chgData name="Juan Rongfei" userId="87cd990a-957d-49c3-81fb-d5944fc3af6b" providerId="ADAL" clId="{F2F821D3-32E0-4EEA-8315-C45901F738F1}" dt="2023-04-02T12:42:40.116" v="447" actId="20577"/>
          <ac:spMkLst>
            <pc:docMk/>
            <pc:sldMk cId="169630770" sldId="1291"/>
            <ac:spMk id="3" creationId="{714C8D4D-A03B-8B08-8334-A8824BE09228}"/>
          </ac:spMkLst>
        </pc:spChg>
        <pc:spChg chg="add mod">
          <ac:chgData name="Juan Rongfei" userId="87cd990a-957d-49c3-81fb-d5944fc3af6b" providerId="ADAL" clId="{F2F821D3-32E0-4EEA-8315-C45901F738F1}" dt="2023-04-02T12:48:43.464" v="591" actId="1076"/>
          <ac:spMkLst>
            <pc:docMk/>
            <pc:sldMk cId="169630770" sldId="1291"/>
            <ac:spMk id="8" creationId="{0C654828-B795-E677-BE66-390BCB859655}"/>
          </ac:spMkLst>
        </pc:spChg>
        <pc:spChg chg="add mod">
          <ac:chgData name="Juan Rongfei" userId="87cd990a-957d-49c3-81fb-d5944fc3af6b" providerId="ADAL" clId="{F2F821D3-32E0-4EEA-8315-C45901F738F1}" dt="2023-04-02T12:48:43.464" v="591" actId="1076"/>
          <ac:spMkLst>
            <pc:docMk/>
            <pc:sldMk cId="169630770" sldId="1291"/>
            <ac:spMk id="9" creationId="{ED089B15-EC63-BA84-2421-F629AAE1E92D}"/>
          </ac:spMkLst>
        </pc:spChg>
        <pc:spChg chg="add del mod">
          <ac:chgData name="Juan Rongfei" userId="87cd990a-957d-49c3-81fb-d5944fc3af6b" providerId="ADAL" clId="{F2F821D3-32E0-4EEA-8315-C45901F738F1}" dt="2023-04-02T12:47:35.698" v="573" actId="478"/>
          <ac:spMkLst>
            <pc:docMk/>
            <pc:sldMk cId="169630770" sldId="1291"/>
            <ac:spMk id="10" creationId="{46BCB366-A77F-1BF7-E10D-83B8E033B464}"/>
          </ac:spMkLst>
        </pc:spChg>
        <pc:spChg chg="add mod">
          <ac:chgData name="Juan Rongfei" userId="87cd990a-957d-49c3-81fb-d5944fc3af6b" providerId="ADAL" clId="{F2F821D3-32E0-4EEA-8315-C45901F738F1}" dt="2023-04-02T12:48:47.363" v="593" actId="1076"/>
          <ac:spMkLst>
            <pc:docMk/>
            <pc:sldMk cId="169630770" sldId="1291"/>
            <ac:spMk id="12" creationId="{33B813D9-099A-99D4-AA2B-B91E565C34B4}"/>
          </ac:spMkLst>
        </pc:spChg>
        <pc:spChg chg="add mod">
          <ac:chgData name="Juan Rongfei" userId="87cd990a-957d-49c3-81fb-d5944fc3af6b" providerId="ADAL" clId="{F2F821D3-32E0-4EEA-8315-C45901F738F1}" dt="2023-04-02T12:48:47.363" v="593" actId="1076"/>
          <ac:spMkLst>
            <pc:docMk/>
            <pc:sldMk cId="169630770" sldId="1291"/>
            <ac:spMk id="13" creationId="{C8219016-3970-1781-2ED5-2CEC31174CBE}"/>
          </ac:spMkLst>
        </pc:spChg>
        <pc:spChg chg="add mod">
          <ac:chgData name="Juan Rongfei" userId="87cd990a-957d-49c3-81fb-d5944fc3af6b" providerId="ADAL" clId="{F2F821D3-32E0-4EEA-8315-C45901F738F1}" dt="2023-04-02T12:49:55.081" v="619" actId="1076"/>
          <ac:spMkLst>
            <pc:docMk/>
            <pc:sldMk cId="169630770" sldId="1291"/>
            <ac:spMk id="18" creationId="{2E476FA0-ACE7-9230-CC88-151F58AB246E}"/>
          </ac:spMkLst>
        </pc:spChg>
        <pc:spChg chg="add mod">
          <ac:chgData name="Juan Rongfei" userId="87cd990a-957d-49c3-81fb-d5944fc3af6b" providerId="ADAL" clId="{F2F821D3-32E0-4EEA-8315-C45901F738F1}" dt="2023-04-02T12:49:56.905" v="620" actId="571"/>
          <ac:spMkLst>
            <pc:docMk/>
            <pc:sldMk cId="169630770" sldId="1291"/>
            <ac:spMk id="19" creationId="{50D66AAE-BDB7-A9AC-E9B5-1235B2520C01}"/>
          </ac:spMkLst>
        </pc:spChg>
        <pc:picChg chg="add mod">
          <ac:chgData name="Juan Rongfei" userId="87cd990a-957d-49c3-81fb-d5944fc3af6b" providerId="ADAL" clId="{F2F821D3-32E0-4EEA-8315-C45901F738F1}" dt="2023-04-02T12:48:40.544" v="590" actId="1076"/>
          <ac:picMkLst>
            <pc:docMk/>
            <pc:sldMk cId="169630770" sldId="1291"/>
            <ac:picMk id="4" creationId="{899CFB88-04D9-9F16-038D-7CAD10AD771F}"/>
          </ac:picMkLst>
        </pc:picChg>
        <pc:picChg chg="add del mod">
          <ac:chgData name="Juan Rongfei" userId="87cd990a-957d-49c3-81fb-d5944fc3af6b" providerId="ADAL" clId="{F2F821D3-32E0-4EEA-8315-C45901F738F1}" dt="2023-04-02T12:42:42.292" v="448" actId="478"/>
          <ac:picMkLst>
            <pc:docMk/>
            <pc:sldMk cId="169630770" sldId="1291"/>
            <ac:picMk id="5" creationId="{274D1A14-1A1A-AC5A-065F-E2F1A72E3993}"/>
          </ac:picMkLst>
        </pc:picChg>
        <pc:picChg chg="add del mod modCrop">
          <ac:chgData name="Juan Rongfei" userId="87cd990a-957d-49c3-81fb-d5944fc3af6b" providerId="ADAL" clId="{F2F821D3-32E0-4EEA-8315-C45901F738F1}" dt="2023-04-02T12:42:49.540" v="452" actId="478"/>
          <ac:picMkLst>
            <pc:docMk/>
            <pc:sldMk cId="169630770" sldId="1291"/>
            <ac:picMk id="7" creationId="{E5A46B1B-6D4B-7749-16D2-0476A98E8A74}"/>
          </ac:picMkLst>
        </pc:picChg>
        <pc:picChg chg="add mod">
          <ac:chgData name="Juan Rongfei" userId="87cd990a-957d-49c3-81fb-d5944fc3af6b" providerId="ADAL" clId="{F2F821D3-32E0-4EEA-8315-C45901F738F1}" dt="2023-04-02T12:48:47.363" v="593" actId="1076"/>
          <ac:picMkLst>
            <pc:docMk/>
            <pc:sldMk cId="169630770" sldId="1291"/>
            <ac:picMk id="11" creationId="{5B29DD58-28A6-3CC6-63DE-DB58545F7B0B}"/>
          </ac:picMkLst>
        </pc:picChg>
        <pc:picChg chg="add mod">
          <ac:chgData name="Juan Rongfei" userId="87cd990a-957d-49c3-81fb-d5944fc3af6b" providerId="ADAL" clId="{F2F821D3-32E0-4EEA-8315-C45901F738F1}" dt="2023-04-02T12:48:40.544" v="590" actId="1076"/>
          <ac:picMkLst>
            <pc:docMk/>
            <pc:sldMk cId="169630770" sldId="1291"/>
            <ac:picMk id="14" creationId="{DADD6F08-9734-651D-1B0B-C0FBE1197C38}"/>
          </ac:picMkLst>
        </pc:picChg>
        <pc:picChg chg="add mod">
          <ac:chgData name="Juan Rongfei" userId="87cd990a-957d-49c3-81fb-d5944fc3af6b" providerId="ADAL" clId="{F2F821D3-32E0-4EEA-8315-C45901F738F1}" dt="2023-04-02T12:48:40.544" v="590" actId="1076"/>
          <ac:picMkLst>
            <pc:docMk/>
            <pc:sldMk cId="169630770" sldId="1291"/>
            <ac:picMk id="15" creationId="{FB0409F2-7DDC-529A-B872-E19E4E649E30}"/>
          </ac:picMkLst>
        </pc:picChg>
        <pc:cxnChg chg="add mod">
          <ac:chgData name="Juan Rongfei" userId="87cd990a-957d-49c3-81fb-d5944fc3af6b" providerId="ADAL" clId="{F2F821D3-32E0-4EEA-8315-C45901F738F1}" dt="2023-04-02T12:48:40.544" v="590" actId="1076"/>
          <ac:cxnSpMkLst>
            <pc:docMk/>
            <pc:sldMk cId="169630770" sldId="1291"/>
            <ac:cxnSpMk id="17" creationId="{6CDA325B-0005-8533-E72E-6622774E355A}"/>
          </ac:cxnSpMkLst>
        </pc:cxnChg>
      </pc:sldChg>
      <pc:sldChg chg="modSp new del mod">
        <pc:chgData name="Juan Rongfei" userId="87cd990a-957d-49c3-81fb-d5944fc3af6b" providerId="ADAL" clId="{F2F821D3-32E0-4EEA-8315-C45901F738F1}" dt="2023-04-02T12:29:43.352" v="332" actId="2696"/>
        <pc:sldMkLst>
          <pc:docMk/>
          <pc:sldMk cId="1812467968" sldId="1291"/>
        </pc:sldMkLst>
        <pc:spChg chg="mod">
          <ac:chgData name="Juan Rongfei" userId="87cd990a-957d-49c3-81fb-d5944fc3af6b" providerId="ADAL" clId="{F2F821D3-32E0-4EEA-8315-C45901F738F1}" dt="2023-04-02T12:29:39.921" v="331" actId="5793"/>
          <ac:spMkLst>
            <pc:docMk/>
            <pc:sldMk cId="1812467968" sldId="1291"/>
            <ac:spMk id="2" creationId="{D794A3F2-4BC1-343F-F909-0F60855AEBB0}"/>
          </ac:spMkLst>
        </pc:spChg>
      </pc:sldChg>
      <pc:sldChg chg="new del">
        <pc:chgData name="Juan Rongfei" userId="87cd990a-957d-49c3-81fb-d5944fc3af6b" providerId="ADAL" clId="{F2F821D3-32E0-4EEA-8315-C45901F738F1}" dt="2023-04-02T12:30:26.121" v="336" actId="47"/>
        <pc:sldMkLst>
          <pc:docMk/>
          <pc:sldMk cId="2924199027" sldId="1291"/>
        </pc:sldMkLst>
      </pc:sldChg>
      <pc:sldChg chg="addSp modSp new mod">
        <pc:chgData name="Juan Rongfei" userId="87cd990a-957d-49c3-81fb-d5944fc3af6b" providerId="ADAL" clId="{F2F821D3-32E0-4EEA-8315-C45901F738F1}" dt="2023-04-02T12:45:32.064" v="559" actId="20577"/>
        <pc:sldMkLst>
          <pc:docMk/>
          <pc:sldMk cId="1960700709" sldId="1292"/>
        </pc:sldMkLst>
        <pc:spChg chg="mod">
          <ac:chgData name="Juan Rongfei" userId="87cd990a-957d-49c3-81fb-d5944fc3af6b" providerId="ADAL" clId="{F2F821D3-32E0-4EEA-8315-C45901F738F1}" dt="2023-04-02T12:45:32.064" v="559" actId="20577"/>
          <ac:spMkLst>
            <pc:docMk/>
            <pc:sldMk cId="1960700709" sldId="1292"/>
            <ac:spMk id="2" creationId="{1B8639D2-E498-5548-5D50-B8E747C894CD}"/>
          </ac:spMkLst>
        </pc:spChg>
        <pc:spChg chg="add mod">
          <ac:chgData name="Juan Rongfei" userId="87cd990a-957d-49c3-81fb-d5944fc3af6b" providerId="ADAL" clId="{F2F821D3-32E0-4EEA-8315-C45901F738F1}" dt="2023-04-02T12:44:42.137" v="489" actId="1076"/>
          <ac:spMkLst>
            <pc:docMk/>
            <pc:sldMk cId="1960700709" sldId="1292"/>
            <ac:spMk id="4" creationId="{12190284-59C6-31F2-2491-55D2AE97FB69}"/>
          </ac:spMkLst>
        </pc:spChg>
      </pc:sldChg>
      <pc:sldChg chg="addSp modSp new mod ord">
        <pc:chgData name="Juan Rongfei" userId="87cd990a-957d-49c3-81fb-d5944fc3af6b" providerId="ADAL" clId="{F2F821D3-32E0-4EEA-8315-C45901F738F1}" dt="2023-04-02T12:53:57.919" v="679" actId="1076"/>
        <pc:sldMkLst>
          <pc:docMk/>
          <pc:sldMk cId="2181486984" sldId="1293"/>
        </pc:sldMkLst>
        <pc:spChg chg="mod">
          <ac:chgData name="Juan Rongfei" userId="87cd990a-957d-49c3-81fb-d5944fc3af6b" providerId="ADAL" clId="{F2F821D3-32E0-4EEA-8315-C45901F738F1}" dt="2023-04-02T12:50:46.077" v="636" actId="20577"/>
          <ac:spMkLst>
            <pc:docMk/>
            <pc:sldMk cId="2181486984" sldId="1293"/>
            <ac:spMk id="2" creationId="{29D88EC1-0745-76D8-229C-75A2996863C9}"/>
          </ac:spMkLst>
        </pc:spChg>
        <pc:spChg chg="mod">
          <ac:chgData name="Juan Rongfei" userId="87cd990a-957d-49c3-81fb-d5944fc3af6b" providerId="ADAL" clId="{F2F821D3-32E0-4EEA-8315-C45901F738F1}" dt="2023-04-02T12:49:16.337" v="600" actId="20577"/>
          <ac:spMkLst>
            <pc:docMk/>
            <pc:sldMk cId="2181486984" sldId="1293"/>
            <ac:spMk id="3" creationId="{E171FC7F-F005-5B09-6D03-5E9AA980AC09}"/>
          </ac:spMkLst>
        </pc:spChg>
        <pc:spChg chg="add mod">
          <ac:chgData name="Juan Rongfei" userId="87cd990a-957d-49c3-81fb-d5944fc3af6b" providerId="ADAL" clId="{F2F821D3-32E0-4EEA-8315-C45901F738F1}" dt="2023-04-02T12:53:57.919" v="679" actId="1076"/>
          <ac:spMkLst>
            <pc:docMk/>
            <pc:sldMk cId="2181486984" sldId="1293"/>
            <ac:spMk id="4" creationId="{57E5DE01-8290-9483-4B70-2CC735E769C4}"/>
          </ac:spMkLst>
        </pc:spChg>
      </pc:sldChg>
      <pc:sldChg chg="modNotesTx">
        <pc:chgData name="Juan Rongfei" userId="87cd990a-957d-49c3-81fb-d5944fc3af6b" providerId="ADAL" clId="{F2F821D3-32E0-4EEA-8315-C45901F738F1}" dt="2023-04-03T16:26:09.125" v="973" actId="20577"/>
        <pc:sldMkLst>
          <pc:docMk/>
          <pc:sldMk cId="2782071407" sldId="1293"/>
        </pc:sldMkLst>
      </pc:sldChg>
      <pc:sldChg chg="modSp mod">
        <pc:chgData name="Juan Rongfei" userId="87cd990a-957d-49c3-81fb-d5944fc3af6b" providerId="ADAL" clId="{F2F821D3-32E0-4EEA-8315-C45901F738F1}" dt="2023-04-12T11:20:55.395" v="982" actId="1076"/>
        <pc:sldMkLst>
          <pc:docMk/>
          <pc:sldMk cId="2922502689" sldId="1294"/>
        </pc:sldMkLst>
        <pc:spChg chg="mod">
          <ac:chgData name="Juan Rongfei" userId="87cd990a-957d-49c3-81fb-d5944fc3af6b" providerId="ADAL" clId="{F2F821D3-32E0-4EEA-8315-C45901F738F1}" dt="2023-04-12T11:20:55.395" v="982" actId="1076"/>
          <ac:spMkLst>
            <pc:docMk/>
            <pc:sldMk cId="2922502689" sldId="1294"/>
            <ac:spMk id="20" creationId="{5A1ECA08-7C92-A4A1-3765-E2CB86EA9148}"/>
          </ac:spMkLst>
        </pc:spChg>
        <pc:spChg chg="mod">
          <ac:chgData name="Juan Rongfei" userId="87cd990a-957d-49c3-81fb-d5944fc3af6b" providerId="ADAL" clId="{F2F821D3-32E0-4EEA-8315-C45901F738F1}" dt="2023-04-12T11:20:55.395" v="982" actId="1076"/>
          <ac:spMkLst>
            <pc:docMk/>
            <pc:sldMk cId="2922502689" sldId="1294"/>
            <ac:spMk id="24" creationId="{385C4C11-9555-663A-C113-0FFCDF15E5C3}"/>
          </ac:spMkLst>
        </pc:spChg>
      </pc:sldChg>
      <pc:sldChg chg="addSp modSp add mod modAnim">
        <pc:chgData name="Juan Rongfei" userId="87cd990a-957d-49c3-81fb-d5944fc3af6b" providerId="ADAL" clId="{F2F821D3-32E0-4EEA-8315-C45901F738F1}" dt="2023-04-03T07:33:25.436" v="958" actId="1076"/>
        <pc:sldMkLst>
          <pc:docMk/>
          <pc:sldMk cId="3449605595" sldId="1295"/>
        </pc:sldMkLst>
        <pc:spChg chg="mod">
          <ac:chgData name="Juan Rongfei" userId="87cd990a-957d-49c3-81fb-d5944fc3af6b" providerId="ADAL" clId="{F2F821D3-32E0-4EEA-8315-C45901F738F1}" dt="2023-04-03T07:29:03.038" v="882" actId="115"/>
          <ac:spMkLst>
            <pc:docMk/>
            <pc:sldMk cId="3449605595" sldId="1295"/>
            <ac:spMk id="2" creationId="{61AC6B6A-61DE-E2C9-F17F-DBBE14CACCE7}"/>
          </ac:spMkLst>
        </pc:spChg>
        <pc:spChg chg="add mod">
          <ac:chgData name="Juan Rongfei" userId="87cd990a-957d-49c3-81fb-d5944fc3af6b" providerId="ADAL" clId="{F2F821D3-32E0-4EEA-8315-C45901F738F1}" dt="2023-04-03T07:28:29.262" v="879" actId="1076"/>
          <ac:spMkLst>
            <pc:docMk/>
            <pc:sldMk cId="3449605595" sldId="1295"/>
            <ac:spMk id="5" creationId="{3110D97F-F375-A26C-E8A1-C2982223FCF9}"/>
          </ac:spMkLst>
        </pc:spChg>
        <pc:spChg chg="add mod">
          <ac:chgData name="Juan Rongfei" userId="87cd990a-957d-49c3-81fb-d5944fc3af6b" providerId="ADAL" clId="{F2F821D3-32E0-4EEA-8315-C45901F738F1}" dt="2023-04-03T07:27:10.757" v="867" actId="571"/>
          <ac:spMkLst>
            <pc:docMk/>
            <pc:sldMk cId="3449605595" sldId="1295"/>
            <ac:spMk id="7" creationId="{CDE351DA-1C90-DA85-E759-B75091D67160}"/>
          </ac:spMkLst>
        </pc:spChg>
        <pc:spChg chg="add mod">
          <ac:chgData name="Juan Rongfei" userId="87cd990a-957d-49c3-81fb-d5944fc3af6b" providerId="ADAL" clId="{F2F821D3-32E0-4EEA-8315-C45901F738F1}" dt="2023-04-03T07:28:37.387" v="880" actId="1076"/>
          <ac:spMkLst>
            <pc:docMk/>
            <pc:sldMk cId="3449605595" sldId="1295"/>
            <ac:spMk id="8" creationId="{F1A4DFE0-E019-86D7-64F3-8A46FFC71A20}"/>
          </ac:spMkLst>
        </pc:spChg>
        <pc:spChg chg="add mod">
          <ac:chgData name="Juan Rongfei" userId="87cd990a-957d-49c3-81fb-d5944fc3af6b" providerId="ADAL" clId="{F2F821D3-32E0-4EEA-8315-C45901F738F1}" dt="2023-04-03T07:28:37.387" v="880" actId="1076"/>
          <ac:spMkLst>
            <pc:docMk/>
            <pc:sldMk cId="3449605595" sldId="1295"/>
            <ac:spMk id="9" creationId="{4A2A2C70-DE0A-B5AC-A773-7B09400C9047}"/>
          </ac:spMkLst>
        </pc:spChg>
        <pc:spChg chg="add mod">
          <ac:chgData name="Juan Rongfei" userId="87cd990a-957d-49c3-81fb-d5944fc3af6b" providerId="ADAL" clId="{F2F821D3-32E0-4EEA-8315-C45901F738F1}" dt="2023-04-03T07:27:17.373" v="868" actId="1076"/>
          <ac:spMkLst>
            <pc:docMk/>
            <pc:sldMk cId="3449605595" sldId="1295"/>
            <ac:spMk id="11" creationId="{7C935CE8-23CF-AEF8-A45B-44E83C0888FB}"/>
          </ac:spMkLst>
        </pc:spChg>
        <pc:spChg chg="add mod">
          <ac:chgData name="Juan Rongfei" userId="87cd990a-957d-49c3-81fb-d5944fc3af6b" providerId="ADAL" clId="{F2F821D3-32E0-4EEA-8315-C45901F738F1}" dt="2023-04-03T07:33:25.436" v="958" actId="1076"/>
          <ac:spMkLst>
            <pc:docMk/>
            <pc:sldMk cId="3449605595" sldId="1295"/>
            <ac:spMk id="12" creationId="{2180398D-1D1C-435C-953C-C0948F0EF70C}"/>
          </ac:spMkLst>
        </pc:spChg>
        <pc:grpChg chg="add mod">
          <ac:chgData name="Juan Rongfei" userId="87cd990a-957d-49c3-81fb-d5944fc3af6b" providerId="ADAL" clId="{F2F821D3-32E0-4EEA-8315-C45901F738F1}" dt="2023-04-03T07:28:29.262" v="879" actId="1076"/>
          <ac:grpSpMkLst>
            <pc:docMk/>
            <pc:sldMk cId="3449605595" sldId="1295"/>
            <ac:grpSpMk id="10" creationId="{390AF538-196F-8DED-9C28-071E9829B99F}"/>
          </ac:grpSpMkLst>
        </pc:grpChg>
      </pc:sldChg>
      <pc:sldChg chg="modSp mod">
        <pc:chgData name="Juan Rongfei" userId="87cd990a-957d-49c3-81fb-d5944fc3af6b" providerId="ADAL" clId="{F2F821D3-32E0-4EEA-8315-C45901F738F1}" dt="2023-04-12T10:57:13.057" v="978" actId="1076"/>
        <pc:sldMkLst>
          <pc:docMk/>
          <pc:sldMk cId="1844839375" sldId="1297"/>
        </pc:sldMkLst>
        <pc:spChg chg="mod">
          <ac:chgData name="Juan Rongfei" userId="87cd990a-957d-49c3-81fb-d5944fc3af6b" providerId="ADAL" clId="{F2F821D3-32E0-4EEA-8315-C45901F738F1}" dt="2023-04-12T10:57:13.057" v="978" actId="1076"/>
          <ac:spMkLst>
            <pc:docMk/>
            <pc:sldMk cId="1844839375" sldId="1297"/>
            <ac:spMk id="6" creationId="{324284E0-1257-A16C-37EE-576C55F125B6}"/>
          </ac:spMkLst>
        </pc:spChg>
      </pc:sldChg>
      <pc:sldChg chg="addSp delSp modSp modAnim">
        <pc:chgData name="Juan Rongfei" userId="87cd990a-957d-49c3-81fb-d5944fc3af6b" providerId="ADAL" clId="{F2F821D3-32E0-4EEA-8315-C45901F738F1}" dt="2023-04-12T11:11:10.584" v="980" actId="21"/>
        <pc:sldMkLst>
          <pc:docMk/>
          <pc:sldMk cId="3592127746" sldId="1298"/>
        </pc:sldMkLst>
        <pc:picChg chg="add del mod">
          <ac:chgData name="Juan Rongfei" userId="87cd990a-957d-49c3-81fb-d5944fc3af6b" providerId="ADAL" clId="{F2F821D3-32E0-4EEA-8315-C45901F738F1}" dt="2023-04-12T11:11:10.584" v="980" actId="21"/>
          <ac:picMkLst>
            <pc:docMk/>
            <pc:sldMk cId="3592127746" sldId="1298"/>
            <ac:picMk id="2" creationId="{4E41374E-722D-AC4C-0608-DF8377CB539D}"/>
          </ac:picMkLst>
        </pc:picChg>
      </pc:sldChg>
    </pc:docChg>
  </pc:docChgLst>
  <pc:docChgLst>
    <pc:chgData name="Juan Rongfei" userId="87cd990a-957d-49c3-81fb-d5944fc3af6b" providerId="ADAL" clId="{347CE948-346B-4FDD-A4EF-42EB457BE020}"/>
    <pc:docChg chg="undo custSel addSld modSld">
      <pc:chgData name="Juan Rongfei" userId="87cd990a-957d-49c3-81fb-d5944fc3af6b" providerId="ADAL" clId="{347CE948-346B-4FDD-A4EF-42EB457BE020}" dt="2023-07-10T14:10:30.106" v="60" actId="20577"/>
      <pc:docMkLst>
        <pc:docMk/>
      </pc:docMkLst>
      <pc:sldChg chg="addSp delSp modSp mod">
        <pc:chgData name="Juan Rongfei" userId="87cd990a-957d-49c3-81fb-d5944fc3af6b" providerId="ADAL" clId="{347CE948-346B-4FDD-A4EF-42EB457BE020}" dt="2023-07-07T13:41:28.207" v="55" actId="14100"/>
        <pc:sldMkLst>
          <pc:docMk/>
          <pc:sldMk cId="4218820790" sldId="1376"/>
        </pc:sldMkLst>
        <pc:spChg chg="add del mod">
          <ac:chgData name="Juan Rongfei" userId="87cd990a-957d-49c3-81fb-d5944fc3af6b" providerId="ADAL" clId="{347CE948-346B-4FDD-A4EF-42EB457BE020}" dt="2023-07-07T13:26:05.777" v="33" actId="478"/>
          <ac:spMkLst>
            <pc:docMk/>
            <pc:sldMk cId="4218820790" sldId="1376"/>
            <ac:spMk id="4" creationId="{14ACAD0B-BF5B-FAD3-272C-5FEE76A3C1DB}"/>
          </ac:spMkLst>
        </pc:spChg>
        <pc:spChg chg="add del mod">
          <ac:chgData name="Juan Rongfei" userId="87cd990a-957d-49c3-81fb-d5944fc3af6b" providerId="ADAL" clId="{347CE948-346B-4FDD-A4EF-42EB457BE020}" dt="2023-07-07T13:26:05.777" v="33" actId="478"/>
          <ac:spMkLst>
            <pc:docMk/>
            <pc:sldMk cId="4218820790" sldId="1376"/>
            <ac:spMk id="8" creationId="{DD77F24D-89C4-CBA8-FC87-F9B6FFA84ED3}"/>
          </ac:spMkLst>
        </pc:spChg>
        <pc:spChg chg="add del mod">
          <ac:chgData name="Juan Rongfei" userId="87cd990a-957d-49c3-81fb-d5944fc3af6b" providerId="ADAL" clId="{347CE948-346B-4FDD-A4EF-42EB457BE020}" dt="2023-07-07T13:26:05.777" v="33" actId="478"/>
          <ac:spMkLst>
            <pc:docMk/>
            <pc:sldMk cId="4218820790" sldId="1376"/>
            <ac:spMk id="11" creationId="{A878109F-D1F6-03D9-00D7-C5F03B7E6C1F}"/>
          </ac:spMkLst>
        </pc:spChg>
        <pc:spChg chg="add mod">
          <ac:chgData name="Juan Rongfei" userId="87cd990a-957d-49c3-81fb-d5944fc3af6b" providerId="ADAL" clId="{347CE948-346B-4FDD-A4EF-42EB457BE020}" dt="2023-07-07T13:41:28.207" v="55" actId="14100"/>
          <ac:spMkLst>
            <pc:docMk/>
            <pc:sldMk cId="4218820790" sldId="1376"/>
            <ac:spMk id="13" creationId="{EA5A0A6C-D66E-ABEF-CC86-BEA40301FFBB}"/>
          </ac:spMkLst>
        </pc:spChg>
        <pc:spChg chg="add mod">
          <ac:chgData name="Juan Rongfei" userId="87cd990a-957d-49c3-81fb-d5944fc3af6b" providerId="ADAL" clId="{347CE948-346B-4FDD-A4EF-42EB457BE020}" dt="2023-07-07T13:41:12.584" v="53" actId="14100"/>
          <ac:spMkLst>
            <pc:docMk/>
            <pc:sldMk cId="4218820790" sldId="1376"/>
            <ac:spMk id="14" creationId="{259AE4FF-6004-D997-EB2E-253476189EC7}"/>
          </ac:spMkLst>
        </pc:spChg>
        <pc:picChg chg="mod">
          <ac:chgData name="Juan Rongfei" userId="87cd990a-957d-49c3-81fb-d5944fc3af6b" providerId="ADAL" clId="{347CE948-346B-4FDD-A4EF-42EB457BE020}" dt="2023-07-07T13:40:44.553" v="44" actId="1076"/>
          <ac:picMkLst>
            <pc:docMk/>
            <pc:sldMk cId="4218820790" sldId="1376"/>
            <ac:picMk id="7" creationId="{BA96DEA9-9F1A-9318-3A9F-601CAAA9F968}"/>
          </ac:picMkLst>
        </pc:picChg>
      </pc:sldChg>
      <pc:sldChg chg="modSp add mod">
        <pc:chgData name="Juan Rongfei" userId="87cd990a-957d-49c3-81fb-d5944fc3af6b" providerId="ADAL" clId="{347CE948-346B-4FDD-A4EF-42EB457BE020}" dt="2023-07-10T14:10:30.106" v="60" actId="20577"/>
        <pc:sldMkLst>
          <pc:docMk/>
          <pc:sldMk cId="136666578" sldId="1398"/>
        </pc:sldMkLst>
        <pc:spChg chg="mod">
          <ac:chgData name="Juan Rongfei" userId="87cd990a-957d-49c3-81fb-d5944fc3af6b" providerId="ADAL" clId="{347CE948-346B-4FDD-A4EF-42EB457BE020}" dt="2023-07-10T14:10:30.106" v="60" actId="20577"/>
          <ac:spMkLst>
            <pc:docMk/>
            <pc:sldMk cId="136666578" sldId="1398"/>
            <ac:spMk id="2" creationId="{1BBA7525-21D6-6F2D-C9F8-5C88B50939F4}"/>
          </ac:spMkLst>
        </pc:spChg>
      </pc:sldChg>
    </pc:docChg>
  </pc:docChgLst>
  <pc:docChgLst>
    <pc:chgData name="Zope Vedant" userId="S::vedant.zope@aalto.fi::d8a1c4c5-dd07-425c-ad2f-6288560414d0" providerId="AD" clId="Web-{8B4BC319-88C2-4AF0-8DC1-8386956A547D}"/>
    <pc:docChg chg="addSld delSld modSld">
      <pc:chgData name="Zope Vedant" userId="S::vedant.zope@aalto.fi::d8a1c4c5-dd07-425c-ad2f-6288560414d0" providerId="AD" clId="Web-{8B4BC319-88C2-4AF0-8DC1-8386956A547D}" dt="2023-07-24T12:40:54.621" v="58"/>
      <pc:docMkLst>
        <pc:docMk/>
      </pc:docMkLst>
      <pc:sldChg chg="modSp">
        <pc:chgData name="Zope Vedant" userId="S::vedant.zope@aalto.fi::d8a1c4c5-dd07-425c-ad2f-6288560414d0" providerId="AD" clId="Web-{8B4BC319-88C2-4AF0-8DC1-8386956A547D}" dt="2023-07-24T12:38:01.228" v="53"/>
        <pc:sldMkLst>
          <pc:docMk/>
          <pc:sldMk cId="1336057308" sldId="1366"/>
        </pc:sldMkLst>
        <pc:graphicFrameChg chg="mod modGraphic">
          <ac:chgData name="Zope Vedant" userId="S::vedant.zope@aalto.fi::d8a1c4c5-dd07-425c-ad2f-6288560414d0" providerId="AD" clId="Web-{8B4BC319-88C2-4AF0-8DC1-8386956A547D}" dt="2023-07-24T12:38:01.228" v="53"/>
          <ac:graphicFrameMkLst>
            <pc:docMk/>
            <pc:sldMk cId="1336057308" sldId="1366"/>
            <ac:graphicFrameMk id="5" creationId="{E4AA8534-A5F1-FF61-357D-FB194889F89C}"/>
          </ac:graphicFrameMkLst>
        </pc:graphicFrameChg>
      </pc:sldChg>
      <pc:sldChg chg="add del">
        <pc:chgData name="Zope Vedant" userId="S::vedant.zope@aalto.fi::d8a1c4c5-dd07-425c-ad2f-6288560414d0" providerId="AD" clId="Web-{8B4BC319-88C2-4AF0-8DC1-8386956A547D}" dt="2023-07-24T12:40:21.824" v="56"/>
        <pc:sldMkLst>
          <pc:docMk/>
          <pc:sldMk cId="1232529231" sldId="1404"/>
        </pc:sldMkLst>
      </pc:sldChg>
      <pc:sldChg chg="modSp">
        <pc:chgData name="Zope Vedant" userId="S::vedant.zope@aalto.fi::d8a1c4c5-dd07-425c-ad2f-6288560414d0" providerId="AD" clId="Web-{8B4BC319-88C2-4AF0-8DC1-8386956A547D}" dt="2023-07-24T12:38:51.526" v="54" actId="14100"/>
        <pc:sldMkLst>
          <pc:docMk/>
          <pc:sldMk cId="3425666316" sldId="1412"/>
        </pc:sldMkLst>
        <pc:spChg chg="mod">
          <ac:chgData name="Zope Vedant" userId="S::vedant.zope@aalto.fi::d8a1c4c5-dd07-425c-ad2f-6288560414d0" providerId="AD" clId="Web-{8B4BC319-88C2-4AF0-8DC1-8386956A547D}" dt="2023-07-24T12:38:51.526" v="54" actId="14100"/>
          <ac:spMkLst>
            <pc:docMk/>
            <pc:sldMk cId="3425666316" sldId="1412"/>
            <ac:spMk id="13" creationId="{31360C67-53DC-F1AF-D00F-9D5BEA0161C6}"/>
          </ac:spMkLst>
        </pc:spChg>
      </pc:sldChg>
      <pc:sldChg chg="del">
        <pc:chgData name="Zope Vedant" userId="S::vedant.zope@aalto.fi::d8a1c4c5-dd07-425c-ad2f-6288560414d0" providerId="AD" clId="Web-{8B4BC319-88C2-4AF0-8DC1-8386956A547D}" dt="2023-07-24T12:40:52.058" v="57"/>
        <pc:sldMkLst>
          <pc:docMk/>
          <pc:sldMk cId="3798757633" sldId="1416"/>
        </pc:sldMkLst>
      </pc:sldChg>
      <pc:sldChg chg="add">
        <pc:chgData name="Zope Vedant" userId="S::vedant.zope@aalto.fi::d8a1c4c5-dd07-425c-ad2f-6288560414d0" providerId="AD" clId="Web-{8B4BC319-88C2-4AF0-8DC1-8386956A547D}" dt="2023-07-24T12:40:54.621" v="58"/>
        <pc:sldMkLst>
          <pc:docMk/>
          <pc:sldMk cId="2559271268" sldId="1418"/>
        </pc:sldMkLst>
      </pc:sldChg>
    </pc:docChg>
  </pc:docChgLst>
  <pc:docChgLst>
    <pc:chgData name="Nguyen Binh" userId="acf7f2a7-1119-454a-99ee-b7b1d8425230" providerId="ADAL" clId="{B96A5366-366D-4931-A05A-02E8A95BE17B}"/>
    <pc:docChg chg="custSel modSld">
      <pc:chgData name="Nguyen Binh" userId="acf7f2a7-1119-454a-99ee-b7b1d8425230" providerId="ADAL" clId="{B96A5366-366D-4931-A05A-02E8A95BE17B}" dt="2023-07-04T17:44:21.217" v="20" actId="1076"/>
      <pc:docMkLst>
        <pc:docMk/>
      </pc:docMkLst>
      <pc:sldChg chg="addSp delSp modSp mod">
        <pc:chgData name="Nguyen Binh" userId="acf7f2a7-1119-454a-99ee-b7b1d8425230" providerId="ADAL" clId="{B96A5366-366D-4931-A05A-02E8A95BE17B}" dt="2023-07-04T17:44:21.217" v="20" actId="1076"/>
        <pc:sldMkLst>
          <pc:docMk/>
          <pc:sldMk cId="4218820790" sldId="1376"/>
        </pc:sldMkLst>
        <pc:spChg chg="mod">
          <ac:chgData name="Nguyen Binh" userId="acf7f2a7-1119-454a-99ee-b7b1d8425230" providerId="ADAL" clId="{B96A5366-366D-4931-A05A-02E8A95BE17B}" dt="2023-07-04T15:08:01.729" v="17" actId="20577"/>
          <ac:spMkLst>
            <pc:docMk/>
            <pc:sldMk cId="4218820790" sldId="1376"/>
            <ac:spMk id="3" creationId="{E0C53595-00EC-53C8-BB36-A67173057444}"/>
          </ac:spMkLst>
        </pc:spChg>
        <pc:picChg chg="del">
          <ac:chgData name="Nguyen Binh" userId="acf7f2a7-1119-454a-99ee-b7b1d8425230" providerId="ADAL" clId="{B96A5366-366D-4931-A05A-02E8A95BE17B}" dt="2023-07-04T15:07:50.550" v="12" actId="478"/>
          <ac:picMkLst>
            <pc:docMk/>
            <pc:sldMk cId="4218820790" sldId="1376"/>
            <ac:picMk id="4" creationId="{D1E66E15-B714-447E-BDC6-BA17475185C7}"/>
          </ac:picMkLst>
        </pc:picChg>
        <pc:picChg chg="add mod ord">
          <ac:chgData name="Nguyen Binh" userId="acf7f2a7-1119-454a-99ee-b7b1d8425230" providerId="ADAL" clId="{B96A5366-366D-4931-A05A-02E8A95BE17B}" dt="2023-07-04T17:44:21.217" v="20" actId="1076"/>
          <ac:picMkLst>
            <pc:docMk/>
            <pc:sldMk cId="4218820790" sldId="1376"/>
            <ac:picMk id="7" creationId="{BA96DEA9-9F1A-9318-3A9F-601CAAA9F968}"/>
          </ac:picMkLst>
        </pc:picChg>
      </pc:sldChg>
      <pc:sldChg chg="addSp delSp modSp mod">
        <pc:chgData name="Nguyen Binh" userId="acf7f2a7-1119-454a-99ee-b7b1d8425230" providerId="ADAL" clId="{B96A5366-366D-4931-A05A-02E8A95BE17B}" dt="2023-07-04T15:07:35.179" v="11" actId="1076"/>
        <pc:sldMkLst>
          <pc:docMk/>
          <pc:sldMk cId="2233344792" sldId="1395"/>
        </pc:sldMkLst>
        <pc:spChg chg="add mod">
          <ac:chgData name="Nguyen Binh" userId="acf7f2a7-1119-454a-99ee-b7b1d8425230" providerId="ADAL" clId="{B96A5366-366D-4931-A05A-02E8A95BE17B}" dt="2023-07-04T15:07:26.753" v="8" actId="1076"/>
          <ac:spMkLst>
            <pc:docMk/>
            <pc:sldMk cId="2233344792" sldId="1395"/>
            <ac:spMk id="3" creationId="{16C2272D-8E12-1BB4-F3B5-DAB377C4597F}"/>
          </ac:spMkLst>
        </pc:spChg>
        <pc:spChg chg="add mod">
          <ac:chgData name="Nguyen Binh" userId="acf7f2a7-1119-454a-99ee-b7b1d8425230" providerId="ADAL" clId="{B96A5366-366D-4931-A05A-02E8A95BE17B}" dt="2023-07-04T15:07:35.179" v="11" actId="1076"/>
          <ac:spMkLst>
            <pc:docMk/>
            <pc:sldMk cId="2233344792" sldId="1395"/>
            <ac:spMk id="4" creationId="{230567D6-150A-368D-B306-6A2ED57CA3A9}"/>
          </ac:spMkLst>
        </pc:spChg>
        <pc:spChg chg="del mod">
          <ac:chgData name="Nguyen Binh" userId="acf7f2a7-1119-454a-99ee-b7b1d8425230" providerId="ADAL" clId="{B96A5366-366D-4931-A05A-02E8A95BE17B}" dt="2023-07-04T15:07:24.066" v="6" actId="478"/>
          <ac:spMkLst>
            <pc:docMk/>
            <pc:sldMk cId="2233344792" sldId="1395"/>
            <ac:spMk id="7" creationId="{E80EA052-3663-83E3-0945-26A12D68BF89}"/>
          </ac:spMkLst>
        </pc:spChg>
        <pc:spChg chg="del mod">
          <ac:chgData name="Nguyen Binh" userId="acf7f2a7-1119-454a-99ee-b7b1d8425230" providerId="ADAL" clId="{B96A5366-366D-4931-A05A-02E8A95BE17B}" dt="2023-07-04T15:07:29.568" v="9" actId="478"/>
          <ac:spMkLst>
            <pc:docMk/>
            <pc:sldMk cId="2233344792" sldId="1395"/>
            <ac:spMk id="17" creationId="{7CEC60A2-FD15-1457-B926-3D8AAB0B3F22}"/>
          </ac:spMkLst>
        </pc:spChg>
      </pc:sldChg>
    </pc:docChg>
  </pc:docChgLst>
  <pc:docChgLst>
    <pc:chgData name="Nguyen Binh" userId="acf7f2a7-1119-454a-99ee-b7b1d8425230" providerId="ADAL" clId="{162B37D4-A83D-4508-BAEA-4B28D5587FEA}"/>
    <pc:docChg chg="undo custSel addSld delSld modSld sldOrd addSection modSection">
      <pc:chgData name="Nguyen Binh" userId="acf7f2a7-1119-454a-99ee-b7b1d8425230" providerId="ADAL" clId="{162B37D4-A83D-4508-BAEA-4B28D5587FEA}" dt="2023-04-03T13:24:34.486" v="13461" actId="20577"/>
      <pc:docMkLst>
        <pc:docMk/>
      </pc:docMkLst>
      <pc:sldChg chg="modSp mod">
        <pc:chgData name="Nguyen Binh" userId="acf7f2a7-1119-454a-99ee-b7b1d8425230" providerId="ADAL" clId="{162B37D4-A83D-4508-BAEA-4B28D5587FEA}" dt="2023-04-03T10:47:40.367" v="9452" actId="20577"/>
        <pc:sldMkLst>
          <pc:docMk/>
          <pc:sldMk cId="423727490" sldId="820"/>
        </pc:sldMkLst>
        <pc:spChg chg="mod">
          <ac:chgData name="Nguyen Binh" userId="acf7f2a7-1119-454a-99ee-b7b1d8425230" providerId="ADAL" clId="{162B37D4-A83D-4508-BAEA-4B28D5587FEA}" dt="2023-04-03T10:47:40.367" v="9452" actId="20577"/>
          <ac:spMkLst>
            <pc:docMk/>
            <pc:sldMk cId="423727490" sldId="820"/>
            <ac:spMk id="3" creationId="{00000000-0000-0000-0000-000000000000}"/>
          </ac:spMkLst>
        </pc:spChg>
      </pc:sldChg>
      <pc:sldChg chg="addSp delSp modSp mod modAnim">
        <pc:chgData name="Nguyen Binh" userId="acf7f2a7-1119-454a-99ee-b7b1d8425230" providerId="ADAL" clId="{162B37D4-A83D-4508-BAEA-4B28D5587FEA}" dt="2023-04-03T10:43:01.199" v="9432"/>
        <pc:sldMkLst>
          <pc:docMk/>
          <pc:sldMk cId="1932931898" sldId="1273"/>
        </pc:sldMkLst>
        <pc:spChg chg="del mod">
          <ac:chgData name="Nguyen Binh" userId="acf7f2a7-1119-454a-99ee-b7b1d8425230" providerId="ADAL" clId="{162B37D4-A83D-4508-BAEA-4B28D5587FEA}" dt="2023-04-02T19:43:41.622" v="1500" actId="478"/>
          <ac:spMkLst>
            <pc:docMk/>
            <pc:sldMk cId="1932931898" sldId="1273"/>
            <ac:spMk id="2" creationId="{34E2EDB0-CDB3-85D2-8588-90933514CA9D}"/>
          </ac:spMkLst>
        </pc:spChg>
        <pc:spChg chg="mod">
          <ac:chgData name="Nguyen Binh" userId="acf7f2a7-1119-454a-99ee-b7b1d8425230" providerId="ADAL" clId="{162B37D4-A83D-4508-BAEA-4B28D5587FEA}" dt="2023-04-03T07:58:56.717" v="4528" actId="20577"/>
          <ac:spMkLst>
            <pc:docMk/>
            <pc:sldMk cId="1932931898" sldId="1273"/>
            <ac:spMk id="3" creationId="{4F003DD4-4D55-CBA1-4C4F-C77B6DE44D68}"/>
          </ac:spMkLst>
        </pc:spChg>
        <pc:spChg chg="del">
          <ac:chgData name="Nguyen Binh" userId="acf7f2a7-1119-454a-99ee-b7b1d8425230" providerId="ADAL" clId="{162B37D4-A83D-4508-BAEA-4B28D5587FEA}" dt="2023-04-02T19:53:53.224" v="1553" actId="478"/>
          <ac:spMkLst>
            <pc:docMk/>
            <pc:sldMk cId="1932931898" sldId="1273"/>
            <ac:spMk id="4" creationId="{E75535F1-76E7-567B-1514-D083C406A344}"/>
          </ac:spMkLst>
        </pc:spChg>
        <pc:spChg chg="del">
          <ac:chgData name="Nguyen Binh" userId="acf7f2a7-1119-454a-99ee-b7b1d8425230" providerId="ADAL" clId="{162B37D4-A83D-4508-BAEA-4B28D5587FEA}" dt="2023-04-02T19:53:49.476" v="1552" actId="478"/>
          <ac:spMkLst>
            <pc:docMk/>
            <pc:sldMk cId="1932931898" sldId="1273"/>
            <ac:spMk id="5" creationId="{AD836F88-C7A3-574F-E424-9692F2D4F2D9}"/>
          </ac:spMkLst>
        </pc:spChg>
        <pc:spChg chg="add del mod">
          <ac:chgData name="Nguyen Binh" userId="acf7f2a7-1119-454a-99ee-b7b1d8425230" providerId="ADAL" clId="{162B37D4-A83D-4508-BAEA-4B28D5587FEA}" dt="2023-04-02T19:43:43.474" v="1501" actId="478"/>
          <ac:spMkLst>
            <pc:docMk/>
            <pc:sldMk cId="1932931898" sldId="1273"/>
            <ac:spMk id="10" creationId="{7353139D-E828-E7A3-1815-8471A45A7CC5}"/>
          </ac:spMkLst>
        </pc:spChg>
        <pc:spChg chg="mod">
          <ac:chgData name="Nguyen Binh" userId="acf7f2a7-1119-454a-99ee-b7b1d8425230" providerId="ADAL" clId="{162B37D4-A83D-4508-BAEA-4B28D5587FEA}" dt="2023-04-02T20:07:32.976" v="2071" actId="1076"/>
          <ac:spMkLst>
            <pc:docMk/>
            <pc:sldMk cId="1932931898" sldId="1273"/>
            <ac:spMk id="12" creationId="{A3343C3C-3A08-7539-8751-6542721BE04E}"/>
          </ac:spMkLst>
        </pc:spChg>
        <pc:spChg chg="mod">
          <ac:chgData name="Nguyen Binh" userId="acf7f2a7-1119-454a-99ee-b7b1d8425230" providerId="ADAL" clId="{162B37D4-A83D-4508-BAEA-4B28D5587FEA}" dt="2023-04-02T20:12:25.880" v="2195" actId="1076"/>
          <ac:spMkLst>
            <pc:docMk/>
            <pc:sldMk cId="1932931898" sldId="1273"/>
            <ac:spMk id="13" creationId="{7DF1D3D9-4781-75FD-4B89-E954C09E5482}"/>
          </ac:spMkLst>
        </pc:spChg>
        <pc:spChg chg="add mod">
          <ac:chgData name="Nguyen Binh" userId="acf7f2a7-1119-454a-99ee-b7b1d8425230" providerId="ADAL" clId="{162B37D4-A83D-4508-BAEA-4B28D5587FEA}" dt="2023-04-02T20:11:54.961" v="2188" actId="1076"/>
          <ac:spMkLst>
            <pc:docMk/>
            <pc:sldMk cId="1932931898" sldId="1273"/>
            <ac:spMk id="15" creationId="{6CB80319-86BA-F937-E031-5DA58669ECF4}"/>
          </ac:spMkLst>
        </pc:spChg>
        <pc:spChg chg="add mod">
          <ac:chgData name="Nguyen Binh" userId="acf7f2a7-1119-454a-99ee-b7b1d8425230" providerId="ADAL" clId="{162B37D4-A83D-4508-BAEA-4B28D5587FEA}" dt="2023-04-02T20:11:54.961" v="2188" actId="1076"/>
          <ac:spMkLst>
            <pc:docMk/>
            <pc:sldMk cId="1932931898" sldId="1273"/>
            <ac:spMk id="18" creationId="{09679D7F-68B0-50A7-DCC8-DF0980BE467A}"/>
          </ac:spMkLst>
        </pc:spChg>
        <pc:spChg chg="add mod">
          <ac:chgData name="Nguyen Binh" userId="acf7f2a7-1119-454a-99ee-b7b1d8425230" providerId="ADAL" clId="{162B37D4-A83D-4508-BAEA-4B28D5587FEA}" dt="2023-04-02T20:12:14.030" v="2193" actId="1076"/>
          <ac:spMkLst>
            <pc:docMk/>
            <pc:sldMk cId="1932931898" sldId="1273"/>
            <ac:spMk id="20" creationId="{BE105616-4561-BE3C-2B20-F145B6F0D74F}"/>
          </ac:spMkLst>
        </pc:spChg>
        <pc:spChg chg="add mod">
          <ac:chgData name="Nguyen Binh" userId="acf7f2a7-1119-454a-99ee-b7b1d8425230" providerId="ADAL" clId="{162B37D4-A83D-4508-BAEA-4B28D5587FEA}" dt="2023-04-02T20:12:14.030" v="2193" actId="1076"/>
          <ac:spMkLst>
            <pc:docMk/>
            <pc:sldMk cId="1932931898" sldId="1273"/>
            <ac:spMk id="21" creationId="{BDFD5B21-A94F-AA27-9353-0542377BD776}"/>
          </ac:spMkLst>
        </pc:spChg>
        <pc:spChg chg="add mod">
          <ac:chgData name="Nguyen Binh" userId="acf7f2a7-1119-454a-99ee-b7b1d8425230" providerId="ADAL" clId="{162B37D4-A83D-4508-BAEA-4B28D5587FEA}" dt="2023-04-02T20:12:14.030" v="2193" actId="1076"/>
          <ac:spMkLst>
            <pc:docMk/>
            <pc:sldMk cId="1932931898" sldId="1273"/>
            <ac:spMk id="22" creationId="{8D7A0E0B-F5C2-7DA2-49A2-DDDC91B37CAF}"/>
          </ac:spMkLst>
        </pc:spChg>
        <pc:picChg chg="mod">
          <ac:chgData name="Nguyen Binh" userId="acf7f2a7-1119-454a-99ee-b7b1d8425230" providerId="ADAL" clId="{162B37D4-A83D-4508-BAEA-4B28D5587FEA}" dt="2023-04-02T20:12:14.030" v="2193" actId="1076"/>
          <ac:picMkLst>
            <pc:docMk/>
            <pc:sldMk cId="1932931898" sldId="1273"/>
            <ac:picMk id="6" creationId="{B09CC4B0-BEFB-CA2A-C577-68A18A16855A}"/>
          </ac:picMkLst>
        </pc:picChg>
        <pc:picChg chg="add mod modCrop">
          <ac:chgData name="Nguyen Binh" userId="acf7f2a7-1119-454a-99ee-b7b1d8425230" providerId="ADAL" clId="{162B37D4-A83D-4508-BAEA-4B28D5587FEA}" dt="2023-04-02T20:12:19.197" v="2194" actId="1076"/>
          <ac:picMkLst>
            <pc:docMk/>
            <pc:sldMk cId="1932931898" sldId="1273"/>
            <ac:picMk id="7" creationId="{DD0497F4-36AB-4289-B10E-18CC1BADD949}"/>
          </ac:picMkLst>
        </pc:picChg>
        <pc:picChg chg="mod">
          <ac:chgData name="Nguyen Binh" userId="acf7f2a7-1119-454a-99ee-b7b1d8425230" providerId="ADAL" clId="{162B37D4-A83D-4508-BAEA-4B28D5587FEA}" dt="2023-04-02T20:12:14.030" v="2193" actId="1076"/>
          <ac:picMkLst>
            <pc:docMk/>
            <pc:sldMk cId="1932931898" sldId="1273"/>
            <ac:picMk id="8" creationId="{E67302D6-FDFD-81EA-A46E-F0B58CB45EB6}"/>
          </ac:picMkLst>
        </pc:picChg>
        <pc:picChg chg="add del mod">
          <ac:chgData name="Nguyen Binh" userId="acf7f2a7-1119-454a-99ee-b7b1d8425230" providerId="ADAL" clId="{162B37D4-A83D-4508-BAEA-4B28D5587FEA}" dt="2023-04-02T19:48:41.171" v="1530" actId="478"/>
          <ac:picMkLst>
            <pc:docMk/>
            <pc:sldMk cId="1932931898" sldId="1273"/>
            <ac:picMk id="11" creationId="{75173706-26C0-6A83-6D20-4163103D2331}"/>
          </ac:picMkLst>
        </pc:picChg>
        <pc:picChg chg="add mod modCrop">
          <ac:chgData name="Nguyen Binh" userId="acf7f2a7-1119-454a-99ee-b7b1d8425230" providerId="ADAL" clId="{162B37D4-A83D-4508-BAEA-4B28D5587FEA}" dt="2023-04-02T20:12:19.197" v="2194" actId="1076"/>
          <ac:picMkLst>
            <pc:docMk/>
            <pc:sldMk cId="1932931898" sldId="1273"/>
            <ac:picMk id="14" creationId="{8C27A38D-CD89-2A1C-997C-A13BFA0886C1}"/>
          </ac:picMkLst>
        </pc:picChg>
        <pc:picChg chg="add del mod">
          <ac:chgData name="Nguyen Binh" userId="acf7f2a7-1119-454a-99ee-b7b1d8425230" providerId="ADAL" clId="{162B37D4-A83D-4508-BAEA-4B28D5587FEA}" dt="2023-04-02T19:53:41.260" v="1548" actId="478"/>
          <ac:picMkLst>
            <pc:docMk/>
            <pc:sldMk cId="1932931898" sldId="1273"/>
            <ac:picMk id="16" creationId="{D785CF58-15C5-1A4F-D90D-B6089E62C75E}"/>
          </ac:picMkLst>
        </pc:picChg>
        <pc:picChg chg="add mod">
          <ac:chgData name="Nguyen Binh" userId="acf7f2a7-1119-454a-99ee-b7b1d8425230" providerId="ADAL" clId="{162B37D4-A83D-4508-BAEA-4B28D5587FEA}" dt="2023-04-02T20:11:54.961" v="2188" actId="1076"/>
          <ac:picMkLst>
            <pc:docMk/>
            <pc:sldMk cId="1932931898" sldId="1273"/>
            <ac:picMk id="17" creationId="{DA1DD62A-25BF-E1AA-FDFF-C565719D710C}"/>
          </ac:picMkLst>
        </pc:picChg>
        <pc:picChg chg="add mod">
          <ac:chgData name="Nguyen Binh" userId="acf7f2a7-1119-454a-99ee-b7b1d8425230" providerId="ADAL" clId="{162B37D4-A83D-4508-BAEA-4B28D5587FEA}" dt="2023-04-02T20:11:54.961" v="2188" actId="1076"/>
          <ac:picMkLst>
            <pc:docMk/>
            <pc:sldMk cId="1932931898" sldId="1273"/>
            <ac:picMk id="19" creationId="{04838B1A-C905-8DFA-0498-0D84CE592E3A}"/>
          </ac:picMkLst>
        </pc:picChg>
        <pc:picChg chg="mod">
          <ac:chgData name="Nguyen Binh" userId="acf7f2a7-1119-454a-99ee-b7b1d8425230" providerId="ADAL" clId="{162B37D4-A83D-4508-BAEA-4B28D5587FEA}" dt="2023-04-02T20:12:14.030" v="2193" actId="1076"/>
          <ac:picMkLst>
            <pc:docMk/>
            <pc:sldMk cId="1932931898" sldId="1273"/>
            <ac:picMk id="1030" creationId="{907512DB-B9A1-B4B9-FB54-E654D3B0EF1C}"/>
          </ac:picMkLst>
        </pc:picChg>
        <pc:picChg chg="mod">
          <ac:chgData name="Nguyen Binh" userId="acf7f2a7-1119-454a-99ee-b7b1d8425230" providerId="ADAL" clId="{162B37D4-A83D-4508-BAEA-4B28D5587FEA}" dt="2023-04-02T20:12:14.030" v="2193" actId="1076"/>
          <ac:picMkLst>
            <pc:docMk/>
            <pc:sldMk cId="1932931898" sldId="1273"/>
            <ac:picMk id="1032" creationId="{AE5426A6-8A76-1AD9-B173-83E3CFD0850B}"/>
          </ac:picMkLst>
        </pc:picChg>
      </pc:sldChg>
      <pc:sldChg chg="add">
        <pc:chgData name="Nguyen Binh" userId="acf7f2a7-1119-454a-99ee-b7b1d8425230" providerId="ADAL" clId="{162B37D4-A83D-4508-BAEA-4B28D5587FEA}" dt="2023-04-02T19:12:43.024" v="1494"/>
        <pc:sldMkLst>
          <pc:docMk/>
          <pc:sldMk cId="352851872" sldId="1275"/>
        </pc:sldMkLst>
      </pc:sldChg>
      <pc:sldChg chg="modSp del mod ord">
        <pc:chgData name="Nguyen Binh" userId="acf7f2a7-1119-454a-99ee-b7b1d8425230" providerId="ADAL" clId="{162B37D4-A83D-4508-BAEA-4B28D5587FEA}" dt="2023-04-02T19:12:40.809" v="1493" actId="2696"/>
        <pc:sldMkLst>
          <pc:docMk/>
          <pc:sldMk cId="4084061012" sldId="1275"/>
        </pc:sldMkLst>
        <pc:graphicFrameChg chg="modGraphic">
          <ac:chgData name="Nguyen Binh" userId="acf7f2a7-1119-454a-99ee-b7b1d8425230" providerId="ADAL" clId="{162B37D4-A83D-4508-BAEA-4B28D5587FEA}" dt="2023-04-02T12:17:47.413" v="75" actId="400"/>
          <ac:graphicFrameMkLst>
            <pc:docMk/>
            <pc:sldMk cId="4084061012" sldId="1275"/>
            <ac:graphicFrameMk id="12" creationId="{03CB232D-5900-B189-5690-0212667518BD}"/>
          </ac:graphicFrameMkLst>
        </pc:graphicFrameChg>
      </pc:sldChg>
      <pc:sldChg chg="add del">
        <pc:chgData name="Nguyen Binh" userId="acf7f2a7-1119-454a-99ee-b7b1d8425230" providerId="ADAL" clId="{162B37D4-A83D-4508-BAEA-4B28D5587FEA}" dt="2023-04-03T03:09:18.045" v="4166" actId="47"/>
        <pc:sldMkLst>
          <pc:docMk/>
          <pc:sldMk cId="388131856" sldId="1276"/>
        </pc:sldMkLst>
      </pc:sldChg>
      <pc:sldChg chg="del">
        <pc:chgData name="Nguyen Binh" userId="acf7f2a7-1119-454a-99ee-b7b1d8425230" providerId="ADAL" clId="{162B37D4-A83D-4508-BAEA-4B28D5587FEA}" dt="2023-04-02T19:01:49.835" v="744" actId="2696"/>
        <pc:sldMkLst>
          <pc:docMk/>
          <pc:sldMk cId="3940429166" sldId="1276"/>
        </pc:sldMkLst>
      </pc:sldChg>
      <pc:sldChg chg="addSp delSp modSp del mod ord">
        <pc:chgData name="Nguyen Binh" userId="acf7f2a7-1119-454a-99ee-b7b1d8425230" providerId="ADAL" clId="{162B37D4-A83D-4508-BAEA-4B28D5587FEA}" dt="2023-04-02T19:12:34.791" v="1491" actId="2696"/>
        <pc:sldMkLst>
          <pc:docMk/>
          <pc:sldMk cId="1555013277" sldId="1277"/>
        </pc:sldMkLst>
        <pc:spChg chg="mod">
          <ac:chgData name="Nguyen Binh" userId="acf7f2a7-1119-454a-99ee-b7b1d8425230" providerId="ADAL" clId="{162B37D4-A83D-4508-BAEA-4B28D5587FEA}" dt="2023-04-02T12:03:23.533" v="70" actId="20577"/>
          <ac:spMkLst>
            <pc:docMk/>
            <pc:sldMk cId="1555013277" sldId="1277"/>
            <ac:spMk id="3" creationId="{4F003DD4-4D55-CBA1-4C4F-C77B6DE44D68}"/>
          </ac:spMkLst>
        </pc:spChg>
        <pc:spChg chg="mod">
          <ac:chgData name="Nguyen Binh" userId="acf7f2a7-1119-454a-99ee-b7b1d8425230" providerId="ADAL" clId="{162B37D4-A83D-4508-BAEA-4B28D5587FEA}" dt="2023-04-02T19:10:01.180" v="1482" actId="113"/>
          <ac:spMkLst>
            <pc:docMk/>
            <pc:sldMk cId="1555013277" sldId="1277"/>
            <ac:spMk id="4" creationId="{C3174004-05CD-CA88-A5A7-0D681A6714DD}"/>
          </ac:spMkLst>
        </pc:spChg>
        <pc:spChg chg="add del">
          <ac:chgData name="Nguyen Binh" userId="acf7f2a7-1119-454a-99ee-b7b1d8425230" providerId="ADAL" clId="{162B37D4-A83D-4508-BAEA-4B28D5587FEA}" dt="2023-04-02T19:10:17.859" v="1486"/>
          <ac:spMkLst>
            <pc:docMk/>
            <pc:sldMk cId="1555013277" sldId="1277"/>
            <ac:spMk id="6" creationId="{05DA53B8-BBC5-52FB-F082-2AF593E23854}"/>
          </ac:spMkLst>
        </pc:spChg>
      </pc:sldChg>
      <pc:sldChg chg="addSp delSp modSp add mod modAnim">
        <pc:chgData name="Nguyen Binh" userId="acf7f2a7-1119-454a-99ee-b7b1d8425230" providerId="ADAL" clId="{162B37D4-A83D-4508-BAEA-4B28D5587FEA}" dt="2023-04-03T13:24:34.486" v="13461" actId="20577"/>
        <pc:sldMkLst>
          <pc:docMk/>
          <pc:sldMk cId="2108301500" sldId="1277"/>
        </pc:sldMkLst>
        <pc:spChg chg="del mod">
          <ac:chgData name="Nguyen Binh" userId="acf7f2a7-1119-454a-99ee-b7b1d8425230" providerId="ADAL" clId="{162B37D4-A83D-4508-BAEA-4B28D5587FEA}" dt="2023-04-03T09:59:57.962" v="7417" actId="478"/>
          <ac:spMkLst>
            <pc:docMk/>
            <pc:sldMk cId="2108301500" sldId="1277"/>
            <ac:spMk id="2" creationId="{34E2EDB0-CDB3-85D2-8588-90933514CA9D}"/>
          </ac:spMkLst>
        </pc:spChg>
        <pc:spChg chg="mod">
          <ac:chgData name="Nguyen Binh" userId="acf7f2a7-1119-454a-99ee-b7b1d8425230" providerId="ADAL" clId="{162B37D4-A83D-4508-BAEA-4B28D5587FEA}" dt="2023-04-03T10:47:33.054" v="9436" actId="20577"/>
          <ac:spMkLst>
            <pc:docMk/>
            <pc:sldMk cId="2108301500" sldId="1277"/>
            <ac:spMk id="3" creationId="{4F003DD4-4D55-CBA1-4C4F-C77B6DE44D68}"/>
          </ac:spMkLst>
        </pc:spChg>
        <pc:spChg chg="mod ord">
          <ac:chgData name="Nguyen Binh" userId="acf7f2a7-1119-454a-99ee-b7b1d8425230" providerId="ADAL" clId="{162B37D4-A83D-4508-BAEA-4B28D5587FEA}" dt="2023-04-03T10:56:46.894" v="9472" actId="21"/>
          <ac:spMkLst>
            <pc:docMk/>
            <pc:sldMk cId="2108301500" sldId="1277"/>
            <ac:spMk id="4" creationId="{C3174004-05CD-CA88-A5A7-0D681A6714DD}"/>
          </ac:spMkLst>
        </pc:spChg>
        <pc:spChg chg="add del mod">
          <ac:chgData name="Nguyen Binh" userId="acf7f2a7-1119-454a-99ee-b7b1d8425230" providerId="ADAL" clId="{162B37D4-A83D-4508-BAEA-4B28D5587FEA}" dt="2023-04-03T10:00:01.026" v="7418" actId="478"/>
          <ac:spMkLst>
            <pc:docMk/>
            <pc:sldMk cId="2108301500" sldId="1277"/>
            <ac:spMk id="6" creationId="{308797AD-9154-5847-2441-E0ADC2D5B08F}"/>
          </ac:spMkLst>
        </pc:spChg>
        <pc:spChg chg="add del">
          <ac:chgData name="Nguyen Binh" userId="acf7f2a7-1119-454a-99ee-b7b1d8425230" providerId="ADAL" clId="{162B37D4-A83D-4508-BAEA-4B28D5587FEA}" dt="2023-04-03T10:56:44.153" v="9471"/>
          <ac:spMkLst>
            <pc:docMk/>
            <pc:sldMk cId="2108301500" sldId="1277"/>
            <ac:spMk id="8" creationId="{A7A87746-78CB-65EB-42E0-3535E5B42432}"/>
          </ac:spMkLst>
        </pc:spChg>
        <pc:spChg chg="del mod">
          <ac:chgData name="Nguyen Binh" userId="acf7f2a7-1119-454a-99ee-b7b1d8425230" providerId="ADAL" clId="{162B37D4-A83D-4508-BAEA-4B28D5587FEA}" dt="2023-04-03T10:04:41.133" v="7736" actId="21"/>
          <ac:spMkLst>
            <pc:docMk/>
            <pc:sldMk cId="2108301500" sldId="1277"/>
            <ac:spMk id="9" creationId="{62C6B1BE-B966-B233-4ECB-2B7949ACD8A6}"/>
          </ac:spMkLst>
        </pc:spChg>
        <pc:spChg chg="add mod">
          <ac:chgData name="Nguyen Binh" userId="acf7f2a7-1119-454a-99ee-b7b1d8425230" providerId="ADAL" clId="{162B37D4-A83D-4508-BAEA-4B28D5587FEA}" dt="2023-04-03T13:24:34.486" v="13461" actId="20577"/>
          <ac:spMkLst>
            <pc:docMk/>
            <pc:sldMk cId="2108301500" sldId="1277"/>
            <ac:spMk id="11" creationId="{B01352E7-CF68-1F9D-EF91-A3F035674ECB}"/>
          </ac:spMkLst>
        </pc:spChg>
      </pc:sldChg>
      <pc:sldChg chg="del">
        <pc:chgData name="Nguyen Binh" userId="acf7f2a7-1119-454a-99ee-b7b1d8425230" providerId="ADAL" clId="{162B37D4-A83D-4508-BAEA-4B28D5587FEA}" dt="2023-04-02T17:55:26.154" v="687" actId="47"/>
        <pc:sldMkLst>
          <pc:docMk/>
          <pc:sldMk cId="2482096964" sldId="1278"/>
        </pc:sldMkLst>
      </pc:sldChg>
      <pc:sldChg chg="del">
        <pc:chgData name="Nguyen Binh" userId="acf7f2a7-1119-454a-99ee-b7b1d8425230" providerId="ADAL" clId="{162B37D4-A83D-4508-BAEA-4B28D5587FEA}" dt="2023-04-02T17:55:26.154" v="687" actId="47"/>
        <pc:sldMkLst>
          <pc:docMk/>
          <pc:sldMk cId="2275197887" sldId="1279"/>
        </pc:sldMkLst>
      </pc:sldChg>
      <pc:sldChg chg="del">
        <pc:chgData name="Nguyen Binh" userId="acf7f2a7-1119-454a-99ee-b7b1d8425230" providerId="ADAL" clId="{162B37D4-A83D-4508-BAEA-4B28D5587FEA}" dt="2023-04-02T17:55:29.121" v="688" actId="47"/>
        <pc:sldMkLst>
          <pc:docMk/>
          <pc:sldMk cId="2193505888" sldId="1280"/>
        </pc:sldMkLst>
      </pc:sldChg>
      <pc:sldChg chg="del">
        <pc:chgData name="Nguyen Binh" userId="acf7f2a7-1119-454a-99ee-b7b1d8425230" providerId="ADAL" clId="{162B37D4-A83D-4508-BAEA-4B28D5587FEA}" dt="2023-04-02T17:55:13.947" v="686" actId="47"/>
        <pc:sldMkLst>
          <pc:docMk/>
          <pc:sldMk cId="2718928076" sldId="1281"/>
        </pc:sldMkLst>
      </pc:sldChg>
      <pc:sldChg chg="delSp modSp mod modAnim">
        <pc:chgData name="Nguyen Binh" userId="acf7f2a7-1119-454a-99ee-b7b1d8425230" providerId="ADAL" clId="{162B37D4-A83D-4508-BAEA-4B28D5587FEA}" dt="2023-04-03T10:35:36.542" v="9365" actId="20577"/>
        <pc:sldMkLst>
          <pc:docMk/>
          <pc:sldMk cId="2329414321" sldId="1283"/>
        </pc:sldMkLst>
        <pc:spChg chg="del">
          <ac:chgData name="Nguyen Binh" userId="acf7f2a7-1119-454a-99ee-b7b1d8425230" providerId="ADAL" clId="{162B37D4-A83D-4508-BAEA-4B28D5587FEA}" dt="2023-04-02T19:00:37.316" v="741" actId="478"/>
          <ac:spMkLst>
            <pc:docMk/>
            <pc:sldMk cId="2329414321" sldId="1283"/>
            <ac:spMk id="2" creationId="{54EDAAFF-5F88-911C-A54B-A9D5C2BD16F6}"/>
          </ac:spMkLst>
        </pc:spChg>
        <pc:spChg chg="mod">
          <ac:chgData name="Nguyen Binh" userId="acf7f2a7-1119-454a-99ee-b7b1d8425230" providerId="ADAL" clId="{162B37D4-A83D-4508-BAEA-4B28D5587FEA}" dt="2023-04-03T10:32:33.935" v="9318" actId="20577"/>
          <ac:spMkLst>
            <pc:docMk/>
            <pc:sldMk cId="2329414321" sldId="1283"/>
            <ac:spMk id="3" creationId="{A4E48FE8-A6DB-DD5E-B264-3B6C632EB5B6}"/>
          </ac:spMkLst>
        </pc:spChg>
        <pc:spChg chg="mod">
          <ac:chgData name="Nguyen Binh" userId="acf7f2a7-1119-454a-99ee-b7b1d8425230" providerId="ADAL" clId="{162B37D4-A83D-4508-BAEA-4B28D5587FEA}" dt="2023-04-03T10:35:29.612" v="9364" actId="20577"/>
          <ac:spMkLst>
            <pc:docMk/>
            <pc:sldMk cId="2329414321" sldId="1283"/>
            <ac:spMk id="4" creationId="{5348B3B4-AA8D-F4EE-F2B5-1140DB55D52D}"/>
          </ac:spMkLst>
        </pc:spChg>
        <pc:spChg chg="mod">
          <ac:chgData name="Nguyen Binh" userId="acf7f2a7-1119-454a-99ee-b7b1d8425230" providerId="ADAL" clId="{162B37D4-A83D-4508-BAEA-4B28D5587FEA}" dt="2023-04-03T10:35:36.542" v="9365" actId="20577"/>
          <ac:spMkLst>
            <pc:docMk/>
            <pc:sldMk cId="2329414321" sldId="1283"/>
            <ac:spMk id="5" creationId="{DF8812B7-C14A-2CC1-47A9-18BAF541DA00}"/>
          </ac:spMkLst>
        </pc:spChg>
        <pc:spChg chg="mod">
          <ac:chgData name="Nguyen Binh" userId="acf7f2a7-1119-454a-99ee-b7b1d8425230" providerId="ADAL" clId="{162B37D4-A83D-4508-BAEA-4B28D5587FEA}" dt="2023-04-03T10:30:37.374" v="9217" actId="14100"/>
          <ac:spMkLst>
            <pc:docMk/>
            <pc:sldMk cId="2329414321" sldId="1283"/>
            <ac:spMk id="6" creationId="{48166C48-2F3D-543B-1158-8305AA055B59}"/>
          </ac:spMkLst>
        </pc:spChg>
        <pc:spChg chg="mod">
          <ac:chgData name="Nguyen Binh" userId="acf7f2a7-1119-454a-99ee-b7b1d8425230" providerId="ADAL" clId="{162B37D4-A83D-4508-BAEA-4B28D5587FEA}" dt="2023-04-03T10:32:10.478" v="9299" actId="1076"/>
          <ac:spMkLst>
            <pc:docMk/>
            <pc:sldMk cId="2329414321" sldId="1283"/>
            <ac:spMk id="7" creationId="{B97CA00F-72A7-38EE-5AD6-037C2FE174B4}"/>
          </ac:spMkLst>
        </pc:spChg>
        <pc:spChg chg="mod">
          <ac:chgData name="Nguyen Binh" userId="acf7f2a7-1119-454a-99ee-b7b1d8425230" providerId="ADAL" clId="{162B37D4-A83D-4508-BAEA-4B28D5587FEA}" dt="2023-04-03T10:32:07.437" v="9298" actId="1076"/>
          <ac:spMkLst>
            <pc:docMk/>
            <pc:sldMk cId="2329414321" sldId="1283"/>
            <ac:spMk id="8" creationId="{0BC62E56-7943-4F44-81C2-559259BDE147}"/>
          </ac:spMkLst>
        </pc:spChg>
        <pc:spChg chg="mod">
          <ac:chgData name="Nguyen Binh" userId="acf7f2a7-1119-454a-99ee-b7b1d8425230" providerId="ADAL" clId="{162B37D4-A83D-4508-BAEA-4B28D5587FEA}" dt="2023-04-02T21:00:44.352" v="3151" actId="20577"/>
          <ac:spMkLst>
            <pc:docMk/>
            <pc:sldMk cId="2329414321" sldId="1283"/>
            <ac:spMk id="11" creationId="{8FD17BCA-27A3-436A-F53E-5542973B9CE6}"/>
          </ac:spMkLst>
        </pc:spChg>
      </pc:sldChg>
      <pc:sldChg chg="addSp delSp modSp mod ord modAnim">
        <pc:chgData name="Nguyen Binh" userId="acf7f2a7-1119-454a-99ee-b7b1d8425230" providerId="ADAL" clId="{162B37D4-A83D-4508-BAEA-4B28D5587FEA}" dt="2023-04-03T10:36:44.794" v="9378" actId="20577"/>
        <pc:sldMkLst>
          <pc:docMk/>
          <pc:sldMk cId="766373719" sldId="1284"/>
        </pc:sldMkLst>
        <pc:spChg chg="mod">
          <ac:chgData name="Nguyen Binh" userId="acf7f2a7-1119-454a-99ee-b7b1d8425230" providerId="ADAL" clId="{162B37D4-A83D-4508-BAEA-4B28D5587FEA}" dt="2023-04-02T21:01:47.472" v="3172" actId="20577"/>
          <ac:spMkLst>
            <pc:docMk/>
            <pc:sldMk cId="766373719" sldId="1284"/>
            <ac:spMk id="3" creationId="{2F63E213-0F0E-C13F-EE7F-33AB09769E2C}"/>
          </ac:spMkLst>
        </pc:spChg>
        <pc:spChg chg="add mod">
          <ac:chgData name="Nguyen Binh" userId="acf7f2a7-1119-454a-99ee-b7b1d8425230" providerId="ADAL" clId="{162B37D4-A83D-4508-BAEA-4B28D5587FEA}" dt="2023-04-02T20:17:17.196" v="2467" actId="1076"/>
          <ac:spMkLst>
            <pc:docMk/>
            <pc:sldMk cId="766373719" sldId="1284"/>
            <ac:spMk id="8" creationId="{8606A7AB-81A7-14CF-FF53-DD5BA4098192}"/>
          </ac:spMkLst>
        </pc:spChg>
        <pc:spChg chg="add mod">
          <ac:chgData name="Nguyen Binh" userId="acf7f2a7-1119-454a-99ee-b7b1d8425230" providerId="ADAL" clId="{162B37D4-A83D-4508-BAEA-4B28D5587FEA}" dt="2023-04-03T07:56:04.750" v="4475" actId="27107"/>
          <ac:spMkLst>
            <pc:docMk/>
            <pc:sldMk cId="766373719" sldId="1284"/>
            <ac:spMk id="10" creationId="{762F679F-9317-EF0F-7B25-54D3356AA324}"/>
          </ac:spMkLst>
        </pc:spChg>
        <pc:spChg chg="add mod">
          <ac:chgData name="Nguyen Binh" userId="acf7f2a7-1119-454a-99ee-b7b1d8425230" providerId="ADAL" clId="{162B37D4-A83D-4508-BAEA-4B28D5587FEA}" dt="2023-04-02T20:27:36.335" v="2974" actId="1076"/>
          <ac:spMkLst>
            <pc:docMk/>
            <pc:sldMk cId="766373719" sldId="1284"/>
            <ac:spMk id="11" creationId="{1D0A6DFA-9D04-A2E6-0F14-5E2A3C22F51D}"/>
          </ac:spMkLst>
        </pc:spChg>
        <pc:spChg chg="add mod">
          <ac:chgData name="Nguyen Binh" userId="acf7f2a7-1119-454a-99ee-b7b1d8425230" providerId="ADAL" clId="{162B37D4-A83D-4508-BAEA-4B28D5587FEA}" dt="2023-04-03T10:36:44.794" v="9378" actId="20577"/>
          <ac:spMkLst>
            <pc:docMk/>
            <pc:sldMk cId="766373719" sldId="1284"/>
            <ac:spMk id="12" creationId="{A0EBA0CC-D230-C91D-0AE1-4C375A42E5BF}"/>
          </ac:spMkLst>
        </pc:spChg>
        <pc:graphicFrameChg chg="del mod">
          <ac:chgData name="Nguyen Binh" userId="acf7f2a7-1119-454a-99ee-b7b1d8425230" providerId="ADAL" clId="{162B37D4-A83D-4508-BAEA-4B28D5587FEA}" dt="2023-04-02T17:49:10.664" v="506" actId="478"/>
          <ac:graphicFrameMkLst>
            <pc:docMk/>
            <pc:sldMk cId="766373719" sldId="1284"/>
            <ac:graphicFrameMk id="4" creationId="{A0660FEB-4ED5-12B2-803E-314D60BEAC0F}"/>
          </ac:graphicFrameMkLst>
        </pc:graphicFrameChg>
        <pc:graphicFrameChg chg="del mod">
          <ac:chgData name="Nguyen Binh" userId="acf7f2a7-1119-454a-99ee-b7b1d8425230" providerId="ADAL" clId="{162B37D4-A83D-4508-BAEA-4B28D5587FEA}" dt="2023-04-02T17:49:12.154" v="507" actId="478"/>
          <ac:graphicFrameMkLst>
            <pc:docMk/>
            <pc:sldMk cId="766373719" sldId="1284"/>
            <ac:graphicFrameMk id="5" creationId="{4EDF4A44-1692-6E06-DD15-42FFA84056FD}"/>
          </ac:graphicFrameMkLst>
        </pc:graphicFrameChg>
        <pc:graphicFrameChg chg="add mod">
          <ac:chgData name="Nguyen Binh" userId="acf7f2a7-1119-454a-99ee-b7b1d8425230" providerId="ADAL" clId="{162B37D4-A83D-4508-BAEA-4B28D5587FEA}" dt="2023-04-02T17:49:15.784" v="509" actId="1076"/>
          <ac:graphicFrameMkLst>
            <pc:docMk/>
            <pc:sldMk cId="766373719" sldId="1284"/>
            <ac:graphicFrameMk id="6" creationId="{B9F2F9D0-ED10-9D6A-1B35-AF6F2380C64E}"/>
          </ac:graphicFrameMkLst>
        </pc:graphicFrameChg>
        <pc:graphicFrameChg chg="add mod">
          <ac:chgData name="Nguyen Binh" userId="acf7f2a7-1119-454a-99ee-b7b1d8425230" providerId="ADAL" clId="{162B37D4-A83D-4508-BAEA-4B28D5587FEA}" dt="2023-04-02T17:49:15.784" v="509" actId="1076"/>
          <ac:graphicFrameMkLst>
            <pc:docMk/>
            <pc:sldMk cId="766373719" sldId="1284"/>
            <ac:graphicFrameMk id="7" creationId="{A6956E5B-DC35-BAE5-0A1A-7BC822C4C6D9}"/>
          </ac:graphicFrameMkLst>
        </pc:graphicFrameChg>
        <pc:picChg chg="add mod ord">
          <ac:chgData name="Nguyen Binh" userId="acf7f2a7-1119-454a-99ee-b7b1d8425230" providerId="ADAL" clId="{162B37D4-A83D-4508-BAEA-4B28D5587FEA}" dt="2023-04-02T20:22:41.642" v="2582" actId="1076"/>
          <ac:picMkLst>
            <pc:docMk/>
            <pc:sldMk cId="766373719" sldId="1284"/>
            <ac:picMk id="2" creationId="{C51A5CF7-12AA-C277-A49C-E0446C81B820}"/>
          </ac:picMkLst>
        </pc:picChg>
        <pc:picChg chg="del">
          <ac:chgData name="Nguyen Binh" userId="acf7f2a7-1119-454a-99ee-b7b1d8425230" providerId="ADAL" clId="{162B37D4-A83D-4508-BAEA-4B28D5587FEA}" dt="2023-04-02T17:43:50.103" v="496" actId="478"/>
          <ac:picMkLst>
            <pc:docMk/>
            <pc:sldMk cId="766373719" sldId="1284"/>
            <ac:picMk id="9" creationId="{60CADD48-1C6C-B7E7-1C72-88AE410C8E9C}"/>
          </ac:picMkLst>
        </pc:picChg>
      </pc:sldChg>
      <pc:sldChg chg="addSp delSp modSp mod modAnim">
        <pc:chgData name="Nguyen Binh" userId="acf7f2a7-1119-454a-99ee-b7b1d8425230" providerId="ADAL" clId="{162B37D4-A83D-4508-BAEA-4B28D5587FEA}" dt="2023-04-03T10:35:00.777" v="9360"/>
        <pc:sldMkLst>
          <pc:docMk/>
          <pc:sldMk cId="586409539" sldId="1285"/>
        </pc:sldMkLst>
        <pc:spChg chg="mod">
          <ac:chgData name="Nguyen Binh" userId="acf7f2a7-1119-454a-99ee-b7b1d8425230" providerId="ADAL" clId="{162B37D4-A83D-4508-BAEA-4B28D5587FEA}" dt="2023-04-02T21:01:40.180" v="3167" actId="20577"/>
          <ac:spMkLst>
            <pc:docMk/>
            <pc:sldMk cId="586409539" sldId="1285"/>
            <ac:spMk id="3" creationId="{2F63E213-0F0E-C13F-EE7F-33AB09769E2C}"/>
          </ac:spMkLst>
        </pc:spChg>
        <pc:spChg chg="add del">
          <ac:chgData name="Nguyen Binh" userId="acf7f2a7-1119-454a-99ee-b7b1d8425230" providerId="ADAL" clId="{162B37D4-A83D-4508-BAEA-4B28D5587FEA}" dt="2023-04-02T11:52:25.376" v="8"/>
          <ac:spMkLst>
            <pc:docMk/>
            <pc:sldMk cId="586409539" sldId="1285"/>
            <ac:spMk id="9" creationId="{19700A4E-52DF-F82E-0CEA-BE6CBF54A499}"/>
          </ac:spMkLst>
        </pc:spChg>
        <pc:spChg chg="add mod">
          <ac:chgData name="Nguyen Binh" userId="acf7f2a7-1119-454a-99ee-b7b1d8425230" providerId="ADAL" clId="{162B37D4-A83D-4508-BAEA-4B28D5587FEA}" dt="2023-04-02T20:28:48.475" v="3019" actId="255"/>
          <ac:spMkLst>
            <pc:docMk/>
            <pc:sldMk cId="586409539" sldId="1285"/>
            <ac:spMk id="15" creationId="{5F58DA83-047D-2D55-A483-51E3713D177E}"/>
          </ac:spMkLst>
        </pc:spChg>
        <pc:spChg chg="del">
          <ac:chgData name="Nguyen Binh" userId="acf7f2a7-1119-454a-99ee-b7b1d8425230" providerId="ADAL" clId="{162B37D4-A83D-4508-BAEA-4B28D5587FEA}" dt="2023-04-02T11:47:18.120" v="0" actId="478"/>
          <ac:spMkLst>
            <pc:docMk/>
            <pc:sldMk cId="586409539" sldId="1285"/>
            <ac:spMk id="17" creationId="{E7F02059-2AC5-290E-A52E-564A48E63A16}"/>
          </ac:spMkLst>
        </pc:spChg>
        <pc:spChg chg="del">
          <ac:chgData name="Nguyen Binh" userId="acf7f2a7-1119-454a-99ee-b7b1d8425230" providerId="ADAL" clId="{162B37D4-A83D-4508-BAEA-4B28D5587FEA}" dt="2023-04-02T11:47:20.174" v="1" actId="478"/>
          <ac:spMkLst>
            <pc:docMk/>
            <pc:sldMk cId="586409539" sldId="1285"/>
            <ac:spMk id="18" creationId="{9A7D3079-6953-43E4-AA23-28579A319330}"/>
          </ac:spMkLst>
        </pc:spChg>
        <pc:spChg chg="add mod">
          <ac:chgData name="Nguyen Binh" userId="acf7f2a7-1119-454a-99ee-b7b1d8425230" providerId="ADAL" clId="{162B37D4-A83D-4508-BAEA-4B28D5587FEA}" dt="2023-04-02T20:28:56.062" v="3020" actId="14100"/>
          <ac:spMkLst>
            <pc:docMk/>
            <pc:sldMk cId="586409539" sldId="1285"/>
            <ac:spMk id="19" creationId="{4231B74D-11DB-6D7B-57EC-56594A40C175}"/>
          </ac:spMkLst>
        </pc:spChg>
        <pc:graphicFrameChg chg="mod">
          <ac:chgData name="Nguyen Binh" userId="acf7f2a7-1119-454a-99ee-b7b1d8425230" providerId="ADAL" clId="{162B37D4-A83D-4508-BAEA-4B28D5587FEA}" dt="2023-04-02T17:43:16.254" v="494" actId="1076"/>
          <ac:graphicFrameMkLst>
            <pc:docMk/>
            <pc:sldMk cId="586409539" sldId="1285"/>
            <ac:graphicFrameMk id="5" creationId="{4EDF4A44-1692-6E06-DD15-42FFA84056FD}"/>
          </ac:graphicFrameMkLst>
        </pc:graphicFrameChg>
        <pc:picChg chg="del">
          <ac:chgData name="Nguyen Binh" userId="acf7f2a7-1119-454a-99ee-b7b1d8425230" providerId="ADAL" clId="{162B37D4-A83D-4508-BAEA-4B28D5587FEA}" dt="2023-04-02T11:47:25.841" v="2" actId="478"/>
          <ac:picMkLst>
            <pc:docMk/>
            <pc:sldMk cId="586409539" sldId="1285"/>
            <ac:picMk id="2" creationId="{B5118020-7DD2-B708-B871-CAA76F9715C6}"/>
          </ac:picMkLst>
        </pc:picChg>
        <pc:picChg chg="del">
          <ac:chgData name="Nguyen Binh" userId="acf7f2a7-1119-454a-99ee-b7b1d8425230" providerId="ADAL" clId="{162B37D4-A83D-4508-BAEA-4B28D5587FEA}" dt="2023-04-02T11:47:25.841" v="2" actId="478"/>
          <ac:picMkLst>
            <pc:docMk/>
            <pc:sldMk cId="586409539" sldId="1285"/>
            <ac:picMk id="6" creationId="{1A81FB79-F7BA-0C37-D13F-37C9242BF254}"/>
          </ac:picMkLst>
        </pc:picChg>
        <pc:picChg chg="del">
          <ac:chgData name="Nguyen Binh" userId="acf7f2a7-1119-454a-99ee-b7b1d8425230" providerId="ADAL" clId="{162B37D4-A83D-4508-BAEA-4B28D5587FEA}" dt="2023-04-02T11:47:25.841" v="2" actId="478"/>
          <ac:picMkLst>
            <pc:docMk/>
            <pc:sldMk cId="586409539" sldId="1285"/>
            <ac:picMk id="7" creationId="{FED89147-4ADB-4568-A28D-BFFF0CDB3346}"/>
          </ac:picMkLst>
        </pc:picChg>
        <pc:picChg chg="del">
          <ac:chgData name="Nguyen Binh" userId="acf7f2a7-1119-454a-99ee-b7b1d8425230" providerId="ADAL" clId="{162B37D4-A83D-4508-BAEA-4B28D5587FEA}" dt="2023-04-02T11:47:25.841" v="2" actId="478"/>
          <ac:picMkLst>
            <pc:docMk/>
            <pc:sldMk cId="586409539" sldId="1285"/>
            <ac:picMk id="8" creationId="{44646277-FDF8-7515-6C11-48473C1B90DC}"/>
          </ac:picMkLst>
        </pc:picChg>
        <pc:picChg chg="del">
          <ac:chgData name="Nguyen Binh" userId="acf7f2a7-1119-454a-99ee-b7b1d8425230" providerId="ADAL" clId="{162B37D4-A83D-4508-BAEA-4B28D5587FEA}" dt="2023-04-02T11:47:25.841" v="2" actId="478"/>
          <ac:picMkLst>
            <pc:docMk/>
            <pc:sldMk cId="586409539" sldId="1285"/>
            <ac:picMk id="10" creationId="{BCF7C3A3-0CDA-1463-33E7-E40213ADAA08}"/>
          </ac:picMkLst>
        </pc:picChg>
        <pc:picChg chg="del">
          <ac:chgData name="Nguyen Binh" userId="acf7f2a7-1119-454a-99ee-b7b1d8425230" providerId="ADAL" clId="{162B37D4-A83D-4508-BAEA-4B28D5587FEA}" dt="2023-04-02T11:47:25.841" v="2" actId="478"/>
          <ac:picMkLst>
            <pc:docMk/>
            <pc:sldMk cId="586409539" sldId="1285"/>
            <ac:picMk id="11" creationId="{C3366E8F-5314-E204-FCAE-413B5B171B46}"/>
          </ac:picMkLst>
        </pc:picChg>
        <pc:picChg chg="add del mod ord">
          <ac:chgData name="Nguyen Binh" userId="acf7f2a7-1119-454a-99ee-b7b1d8425230" providerId="ADAL" clId="{162B37D4-A83D-4508-BAEA-4B28D5587FEA}" dt="2023-04-02T17:42:11.974" v="489" actId="478"/>
          <ac:picMkLst>
            <pc:docMk/>
            <pc:sldMk cId="586409539" sldId="1285"/>
            <ac:picMk id="12" creationId="{DE6AE469-A281-7796-6DFD-6CBEC8EB2404}"/>
          </ac:picMkLst>
        </pc:picChg>
        <pc:picChg chg="add mod ord">
          <ac:chgData name="Nguyen Binh" userId="acf7f2a7-1119-454a-99ee-b7b1d8425230" providerId="ADAL" clId="{162B37D4-A83D-4508-BAEA-4B28D5587FEA}" dt="2023-04-02T17:43:20.128" v="495" actId="167"/>
          <ac:picMkLst>
            <pc:docMk/>
            <pc:sldMk cId="586409539" sldId="1285"/>
            <ac:picMk id="13" creationId="{0BAFCA8F-8363-B2F1-B32E-9E083D333958}"/>
          </ac:picMkLst>
        </pc:picChg>
        <pc:picChg chg="del mod">
          <ac:chgData name="Nguyen Binh" userId="acf7f2a7-1119-454a-99ee-b7b1d8425230" providerId="ADAL" clId="{162B37D4-A83D-4508-BAEA-4B28D5587FEA}" dt="2023-04-02T17:28:57.532" v="485" actId="478"/>
          <ac:picMkLst>
            <pc:docMk/>
            <pc:sldMk cId="586409539" sldId="1285"/>
            <ac:picMk id="14" creationId="{6756C5C8-4A8B-D418-4B7C-97F0891F945B}"/>
          </ac:picMkLst>
        </pc:picChg>
        <pc:picChg chg="add del mod">
          <ac:chgData name="Nguyen Binh" userId="acf7f2a7-1119-454a-99ee-b7b1d8425230" providerId="ADAL" clId="{162B37D4-A83D-4508-BAEA-4B28D5587FEA}" dt="2023-04-02T11:53:04.444" v="11" actId="478"/>
          <ac:picMkLst>
            <pc:docMk/>
            <pc:sldMk cId="586409539" sldId="1285"/>
            <ac:picMk id="1026" creationId="{1F1DCCEB-A73D-080D-8B98-39B179A0A3BA}"/>
          </ac:picMkLst>
        </pc:picChg>
      </pc:sldChg>
      <pc:sldChg chg="addSp delSp modSp mod modAnim">
        <pc:chgData name="Nguyen Binh" userId="acf7f2a7-1119-454a-99ee-b7b1d8425230" providerId="ADAL" clId="{162B37D4-A83D-4508-BAEA-4B28D5587FEA}" dt="2023-04-03T10:37:03.328" v="9380"/>
        <pc:sldMkLst>
          <pc:docMk/>
          <pc:sldMk cId="3671425745" sldId="1286"/>
        </pc:sldMkLst>
        <pc:spChg chg="mod">
          <ac:chgData name="Nguyen Binh" userId="acf7f2a7-1119-454a-99ee-b7b1d8425230" providerId="ADAL" clId="{162B37D4-A83D-4508-BAEA-4B28D5587FEA}" dt="2023-04-02T21:02:02.051" v="3174"/>
          <ac:spMkLst>
            <pc:docMk/>
            <pc:sldMk cId="3671425745" sldId="1286"/>
            <ac:spMk id="3" creationId="{2F63E213-0F0E-C13F-EE7F-33AB09769E2C}"/>
          </ac:spMkLst>
        </pc:spChg>
        <pc:spChg chg="mod">
          <ac:chgData name="Nguyen Binh" userId="acf7f2a7-1119-454a-99ee-b7b1d8425230" providerId="ADAL" clId="{162B37D4-A83D-4508-BAEA-4B28D5587FEA}" dt="2023-04-02T20:22:11.609" v="2576" actId="14100"/>
          <ac:spMkLst>
            <pc:docMk/>
            <pc:sldMk cId="3671425745" sldId="1286"/>
            <ac:spMk id="6" creationId="{65648800-A3D8-08E4-4D94-9AFBCD902CF3}"/>
          </ac:spMkLst>
        </pc:spChg>
        <pc:spChg chg="mod">
          <ac:chgData name="Nguyen Binh" userId="acf7f2a7-1119-454a-99ee-b7b1d8425230" providerId="ADAL" clId="{162B37D4-A83D-4508-BAEA-4B28D5587FEA}" dt="2023-04-02T20:40:32.801" v="3051" actId="1076"/>
          <ac:spMkLst>
            <pc:docMk/>
            <pc:sldMk cId="3671425745" sldId="1286"/>
            <ac:spMk id="7" creationId="{90A7AD0A-E326-ABA5-F2DD-C116CAAA8409}"/>
          </ac:spMkLst>
        </pc:spChg>
        <pc:picChg chg="del">
          <ac:chgData name="Nguyen Binh" userId="acf7f2a7-1119-454a-99ee-b7b1d8425230" providerId="ADAL" clId="{162B37D4-A83D-4508-BAEA-4B28D5587FEA}" dt="2023-04-02T17:49:51.998" v="510" actId="478"/>
          <ac:picMkLst>
            <pc:docMk/>
            <pc:sldMk cId="3671425745" sldId="1286"/>
            <ac:picMk id="2" creationId="{3A875BD8-9649-8276-2FB6-E978702BC8AB}"/>
          </ac:picMkLst>
        </pc:picChg>
        <pc:picChg chg="add mod ord">
          <ac:chgData name="Nguyen Binh" userId="acf7f2a7-1119-454a-99ee-b7b1d8425230" providerId="ADAL" clId="{162B37D4-A83D-4508-BAEA-4B28D5587FEA}" dt="2023-04-02T17:51:30.965" v="517" actId="167"/>
          <ac:picMkLst>
            <pc:docMk/>
            <pc:sldMk cId="3671425745" sldId="1286"/>
            <ac:picMk id="8" creationId="{1A98BAA6-D833-B658-0048-38B2D602E829}"/>
          </ac:picMkLst>
        </pc:picChg>
      </pc:sldChg>
      <pc:sldChg chg="del">
        <pc:chgData name="Nguyen Binh" userId="acf7f2a7-1119-454a-99ee-b7b1d8425230" providerId="ADAL" clId="{162B37D4-A83D-4508-BAEA-4B28D5587FEA}" dt="2023-04-03T01:45:49.762" v="4112" actId="47"/>
        <pc:sldMkLst>
          <pc:docMk/>
          <pc:sldMk cId="2887501492" sldId="1287"/>
        </pc:sldMkLst>
      </pc:sldChg>
      <pc:sldChg chg="modSp new del mod ord">
        <pc:chgData name="Nguyen Binh" userId="acf7f2a7-1119-454a-99ee-b7b1d8425230" providerId="ADAL" clId="{162B37D4-A83D-4508-BAEA-4B28D5587FEA}" dt="2023-04-03T07:50:37.976" v="4431" actId="47"/>
        <pc:sldMkLst>
          <pc:docMk/>
          <pc:sldMk cId="2449419707" sldId="1288"/>
        </pc:sldMkLst>
        <pc:spChg chg="mod">
          <ac:chgData name="Nguyen Binh" userId="acf7f2a7-1119-454a-99ee-b7b1d8425230" providerId="ADAL" clId="{162B37D4-A83D-4508-BAEA-4B28D5587FEA}" dt="2023-04-02T21:55:13.599" v="4045" actId="20577"/>
          <ac:spMkLst>
            <pc:docMk/>
            <pc:sldMk cId="2449419707" sldId="1288"/>
            <ac:spMk id="2" creationId="{61AC6B6A-61DE-E2C9-F17F-DBBE14CACCE7}"/>
          </ac:spMkLst>
        </pc:spChg>
        <pc:spChg chg="mod">
          <ac:chgData name="Nguyen Binh" userId="acf7f2a7-1119-454a-99ee-b7b1d8425230" providerId="ADAL" clId="{162B37D4-A83D-4508-BAEA-4B28D5587FEA}" dt="2023-04-02T21:54:33.555" v="4032" actId="20577"/>
          <ac:spMkLst>
            <pc:docMk/>
            <pc:sldMk cId="2449419707" sldId="1288"/>
            <ac:spMk id="3" creationId="{F9CC81A1-F0E3-BFF8-9FD3-1BF5597A15FD}"/>
          </ac:spMkLst>
        </pc:spChg>
      </pc:sldChg>
      <pc:sldChg chg="addSp delSp modSp add mod ord addAnim delAnim modAnim">
        <pc:chgData name="Nguyen Binh" userId="acf7f2a7-1119-454a-99ee-b7b1d8425230" providerId="ADAL" clId="{162B37D4-A83D-4508-BAEA-4B28D5587FEA}" dt="2023-04-03T12:07:37.366" v="13343" actId="1076"/>
        <pc:sldMkLst>
          <pc:docMk/>
          <pc:sldMk cId="96526785" sldId="1289"/>
        </pc:sldMkLst>
        <pc:spChg chg="del mod">
          <ac:chgData name="Nguyen Binh" userId="acf7f2a7-1119-454a-99ee-b7b1d8425230" providerId="ADAL" clId="{162B37D4-A83D-4508-BAEA-4B28D5587FEA}" dt="2023-04-03T11:58:19.136" v="13237" actId="478"/>
          <ac:spMkLst>
            <pc:docMk/>
            <pc:sldMk cId="96526785" sldId="1289"/>
            <ac:spMk id="2" creationId="{61AC6B6A-61DE-E2C9-F17F-DBBE14CACCE7}"/>
          </ac:spMkLst>
        </pc:spChg>
        <pc:spChg chg="mod">
          <ac:chgData name="Nguyen Binh" userId="acf7f2a7-1119-454a-99ee-b7b1d8425230" providerId="ADAL" clId="{162B37D4-A83D-4508-BAEA-4B28D5587FEA}" dt="2023-04-03T11:59:35.788" v="13255" actId="20577"/>
          <ac:spMkLst>
            <pc:docMk/>
            <pc:sldMk cId="96526785" sldId="1289"/>
            <ac:spMk id="3" creationId="{F9CC81A1-F0E3-BFF8-9FD3-1BF5597A15FD}"/>
          </ac:spMkLst>
        </pc:spChg>
        <pc:spChg chg="add del mod">
          <ac:chgData name="Nguyen Binh" userId="acf7f2a7-1119-454a-99ee-b7b1d8425230" providerId="ADAL" clId="{162B37D4-A83D-4508-BAEA-4B28D5587FEA}" dt="2023-04-03T11:58:19.136" v="13237" actId="478"/>
          <ac:spMkLst>
            <pc:docMk/>
            <pc:sldMk cId="96526785" sldId="1289"/>
            <ac:spMk id="7" creationId="{19F03219-AE8A-A72D-8954-A5149222E43D}"/>
          </ac:spMkLst>
        </pc:spChg>
        <pc:spChg chg="add del mod">
          <ac:chgData name="Nguyen Binh" userId="acf7f2a7-1119-454a-99ee-b7b1d8425230" providerId="ADAL" clId="{162B37D4-A83D-4508-BAEA-4B28D5587FEA}" dt="2023-04-03T11:58:19.136" v="13237" actId="478"/>
          <ac:spMkLst>
            <pc:docMk/>
            <pc:sldMk cId="96526785" sldId="1289"/>
            <ac:spMk id="8" creationId="{40CDD4AD-D8BF-6217-1D25-822FD7664DC6}"/>
          </ac:spMkLst>
        </pc:spChg>
        <pc:spChg chg="add del mod">
          <ac:chgData name="Nguyen Binh" userId="acf7f2a7-1119-454a-99ee-b7b1d8425230" providerId="ADAL" clId="{162B37D4-A83D-4508-BAEA-4B28D5587FEA}" dt="2023-04-03T11:18:00.172" v="10994"/>
          <ac:spMkLst>
            <pc:docMk/>
            <pc:sldMk cId="96526785" sldId="1289"/>
            <ac:spMk id="8" creationId="{6892CFBB-1D01-D479-E216-DA4E6C4C97BB}"/>
          </ac:spMkLst>
        </pc:spChg>
        <pc:spChg chg="add del mod">
          <ac:chgData name="Nguyen Binh" userId="acf7f2a7-1119-454a-99ee-b7b1d8425230" providerId="ADAL" clId="{162B37D4-A83D-4508-BAEA-4B28D5587FEA}" dt="2023-04-03T11:58:19.136" v="13237" actId="478"/>
          <ac:spMkLst>
            <pc:docMk/>
            <pc:sldMk cId="96526785" sldId="1289"/>
            <ac:spMk id="9" creationId="{F96A009C-5DA2-AA15-8200-97E1E78B229C}"/>
          </ac:spMkLst>
        </pc:spChg>
        <pc:spChg chg="add del mod">
          <ac:chgData name="Nguyen Binh" userId="acf7f2a7-1119-454a-99ee-b7b1d8425230" providerId="ADAL" clId="{162B37D4-A83D-4508-BAEA-4B28D5587FEA}" dt="2023-04-03T11:58:19.136" v="13237" actId="478"/>
          <ac:spMkLst>
            <pc:docMk/>
            <pc:sldMk cId="96526785" sldId="1289"/>
            <ac:spMk id="10" creationId="{30B9E32E-C98F-8EE9-350A-10C807C92BDB}"/>
          </ac:spMkLst>
        </pc:spChg>
        <pc:spChg chg="add del mod">
          <ac:chgData name="Nguyen Binh" userId="acf7f2a7-1119-454a-99ee-b7b1d8425230" providerId="ADAL" clId="{162B37D4-A83D-4508-BAEA-4B28D5587FEA}" dt="2023-04-03T11:58:21.317" v="13238" actId="478"/>
          <ac:spMkLst>
            <pc:docMk/>
            <pc:sldMk cId="96526785" sldId="1289"/>
            <ac:spMk id="12" creationId="{9BBFAC78-BC4E-9069-04EA-FA2352B612FD}"/>
          </ac:spMkLst>
        </pc:spChg>
        <pc:spChg chg="add del mod">
          <ac:chgData name="Nguyen Binh" userId="acf7f2a7-1119-454a-99ee-b7b1d8425230" providerId="ADAL" clId="{162B37D4-A83D-4508-BAEA-4B28D5587FEA}" dt="2023-04-03T12:00:51.817" v="13284" actId="478"/>
          <ac:spMkLst>
            <pc:docMk/>
            <pc:sldMk cId="96526785" sldId="1289"/>
            <ac:spMk id="13" creationId="{99046819-5974-C1F0-92B9-2BE7146F20C2}"/>
          </ac:spMkLst>
        </pc:spChg>
        <pc:spChg chg="add del mod">
          <ac:chgData name="Nguyen Binh" userId="acf7f2a7-1119-454a-99ee-b7b1d8425230" providerId="ADAL" clId="{162B37D4-A83D-4508-BAEA-4B28D5587FEA}" dt="2023-04-03T12:00:48.496" v="13283" actId="478"/>
          <ac:spMkLst>
            <pc:docMk/>
            <pc:sldMk cId="96526785" sldId="1289"/>
            <ac:spMk id="14" creationId="{C369653E-D29F-6446-62B6-C2B398FC7176}"/>
          </ac:spMkLst>
        </pc:spChg>
        <pc:spChg chg="add mod">
          <ac:chgData name="Nguyen Binh" userId="acf7f2a7-1119-454a-99ee-b7b1d8425230" providerId="ADAL" clId="{162B37D4-A83D-4508-BAEA-4B28D5587FEA}" dt="2023-04-03T12:07:37.366" v="13343" actId="1076"/>
          <ac:spMkLst>
            <pc:docMk/>
            <pc:sldMk cId="96526785" sldId="1289"/>
            <ac:spMk id="15" creationId="{7D3E6FA8-766F-A429-7BE6-A03D3D999FDE}"/>
          </ac:spMkLst>
        </pc:spChg>
        <pc:spChg chg="add mod">
          <ac:chgData name="Nguyen Binh" userId="acf7f2a7-1119-454a-99ee-b7b1d8425230" providerId="ADAL" clId="{162B37D4-A83D-4508-BAEA-4B28D5587FEA}" dt="2023-04-03T12:07:34.103" v="13342" actId="1076"/>
          <ac:spMkLst>
            <pc:docMk/>
            <pc:sldMk cId="96526785" sldId="1289"/>
            <ac:spMk id="16" creationId="{84271DF9-A208-7239-5943-5CB686C6E36A}"/>
          </ac:spMkLst>
        </pc:spChg>
        <pc:picChg chg="add del mod">
          <ac:chgData name="Nguyen Binh" userId="acf7f2a7-1119-454a-99ee-b7b1d8425230" providerId="ADAL" clId="{162B37D4-A83D-4508-BAEA-4B28D5587FEA}" dt="2023-04-03T09:31:08.724" v="5256" actId="21"/>
          <ac:picMkLst>
            <pc:docMk/>
            <pc:sldMk cId="96526785" sldId="1289"/>
            <ac:picMk id="4" creationId="{E46CC3A7-322F-4D80-45A9-24A7D6EC8559}"/>
          </ac:picMkLst>
        </pc:picChg>
        <pc:picChg chg="add del mod">
          <ac:chgData name="Nguyen Binh" userId="acf7f2a7-1119-454a-99ee-b7b1d8425230" providerId="ADAL" clId="{162B37D4-A83D-4508-BAEA-4B28D5587FEA}" dt="2023-04-03T11:58:19.136" v="13237" actId="478"/>
          <ac:picMkLst>
            <pc:docMk/>
            <pc:sldMk cId="96526785" sldId="1289"/>
            <ac:picMk id="4" creationId="{E95A7550-1067-C54D-2DD2-182EFBF018AE}"/>
          </ac:picMkLst>
        </pc:picChg>
        <pc:picChg chg="add del mod">
          <ac:chgData name="Nguyen Binh" userId="acf7f2a7-1119-454a-99ee-b7b1d8425230" providerId="ADAL" clId="{162B37D4-A83D-4508-BAEA-4B28D5587FEA}" dt="2023-04-03T11:58:19.136" v="13237" actId="478"/>
          <ac:picMkLst>
            <pc:docMk/>
            <pc:sldMk cId="96526785" sldId="1289"/>
            <ac:picMk id="5" creationId="{461710FA-A94F-7635-8DF3-6E9794E92B6D}"/>
          </ac:picMkLst>
        </pc:picChg>
        <pc:picChg chg="add del mod">
          <ac:chgData name="Nguyen Binh" userId="acf7f2a7-1119-454a-99ee-b7b1d8425230" providerId="ADAL" clId="{162B37D4-A83D-4508-BAEA-4B28D5587FEA}" dt="2023-04-03T09:30:51.088" v="5251" actId="21"/>
          <ac:picMkLst>
            <pc:docMk/>
            <pc:sldMk cId="96526785" sldId="1289"/>
            <ac:picMk id="5" creationId="{EAF9A758-F02B-207E-5DD0-5D0CC2EFF28D}"/>
          </ac:picMkLst>
        </pc:picChg>
        <pc:picChg chg="add del mod">
          <ac:chgData name="Nguyen Binh" userId="acf7f2a7-1119-454a-99ee-b7b1d8425230" providerId="ADAL" clId="{162B37D4-A83D-4508-BAEA-4B28D5587FEA}" dt="2023-04-03T11:58:19.136" v="13237" actId="478"/>
          <ac:picMkLst>
            <pc:docMk/>
            <pc:sldMk cId="96526785" sldId="1289"/>
            <ac:picMk id="6" creationId="{0362694D-B241-73BC-FA02-3688F2C2E65A}"/>
          </ac:picMkLst>
        </pc:picChg>
        <pc:picChg chg="add del mod">
          <ac:chgData name="Nguyen Binh" userId="acf7f2a7-1119-454a-99ee-b7b1d8425230" providerId="ADAL" clId="{162B37D4-A83D-4508-BAEA-4B28D5587FEA}" dt="2023-04-03T09:37:46.347" v="5368" actId="21"/>
          <ac:picMkLst>
            <pc:docMk/>
            <pc:sldMk cId="96526785" sldId="1289"/>
            <ac:picMk id="6" creationId="{D64C5DDA-23A3-7AE3-B205-5C1C1A1A5DBD}"/>
          </ac:picMkLst>
        </pc:picChg>
        <pc:picChg chg="add del mod">
          <ac:chgData name="Nguyen Binh" userId="acf7f2a7-1119-454a-99ee-b7b1d8425230" providerId="ADAL" clId="{162B37D4-A83D-4508-BAEA-4B28D5587FEA}" dt="2023-04-03T11:59:21.252" v="13248" actId="478"/>
          <ac:picMkLst>
            <pc:docMk/>
            <pc:sldMk cId="96526785" sldId="1289"/>
            <ac:picMk id="3074" creationId="{4EB2F4C9-43CE-FA75-2F20-96E7B3C4544E}"/>
          </ac:picMkLst>
        </pc:picChg>
        <pc:picChg chg="add del mod">
          <ac:chgData name="Nguyen Binh" userId="acf7f2a7-1119-454a-99ee-b7b1d8425230" providerId="ADAL" clId="{162B37D4-A83D-4508-BAEA-4B28D5587FEA}" dt="2023-04-03T11:59:21.252" v="13248" actId="478"/>
          <ac:picMkLst>
            <pc:docMk/>
            <pc:sldMk cId="96526785" sldId="1289"/>
            <ac:picMk id="3076" creationId="{318C99B6-F810-5886-F267-9D7C34EF1784}"/>
          </ac:picMkLst>
        </pc:picChg>
        <pc:picChg chg="add del mod">
          <ac:chgData name="Nguyen Binh" userId="acf7f2a7-1119-454a-99ee-b7b1d8425230" providerId="ADAL" clId="{162B37D4-A83D-4508-BAEA-4B28D5587FEA}" dt="2023-04-03T11:59:21.252" v="13248" actId="478"/>
          <ac:picMkLst>
            <pc:docMk/>
            <pc:sldMk cId="96526785" sldId="1289"/>
            <ac:picMk id="3078" creationId="{302C6783-7C8D-96EB-79AF-02DC453C2C37}"/>
          </ac:picMkLst>
        </pc:picChg>
        <pc:picChg chg="add mod">
          <ac:chgData name="Nguyen Binh" userId="acf7f2a7-1119-454a-99ee-b7b1d8425230" providerId="ADAL" clId="{162B37D4-A83D-4508-BAEA-4B28D5587FEA}" dt="2023-04-03T12:01:16.734" v="13301" actId="1076"/>
          <ac:picMkLst>
            <pc:docMk/>
            <pc:sldMk cId="96526785" sldId="1289"/>
            <ac:picMk id="3080" creationId="{6C96D497-2B11-F6E4-17DC-56348D743861}"/>
          </ac:picMkLst>
        </pc:picChg>
        <pc:picChg chg="add mod">
          <ac:chgData name="Nguyen Binh" userId="acf7f2a7-1119-454a-99ee-b7b1d8425230" providerId="ADAL" clId="{162B37D4-A83D-4508-BAEA-4B28D5587FEA}" dt="2023-04-03T12:01:13.648" v="13298" actId="14100"/>
          <ac:picMkLst>
            <pc:docMk/>
            <pc:sldMk cId="96526785" sldId="1289"/>
            <ac:picMk id="3082" creationId="{F771D206-F901-349E-BF3A-F3B6F29B56C0}"/>
          </ac:picMkLst>
        </pc:picChg>
        <pc:picChg chg="add mod">
          <ac:chgData name="Nguyen Binh" userId="acf7f2a7-1119-454a-99ee-b7b1d8425230" providerId="ADAL" clId="{162B37D4-A83D-4508-BAEA-4B28D5587FEA}" dt="2023-04-03T12:01:21.776" v="13303" actId="14100"/>
          <ac:picMkLst>
            <pc:docMk/>
            <pc:sldMk cId="96526785" sldId="1289"/>
            <ac:picMk id="3084" creationId="{C553CB10-3067-F454-954A-6A17421F7338}"/>
          </ac:picMkLst>
        </pc:picChg>
        <pc:picChg chg="add mod">
          <ac:chgData name="Nguyen Binh" userId="acf7f2a7-1119-454a-99ee-b7b1d8425230" providerId="ADAL" clId="{162B37D4-A83D-4508-BAEA-4B28D5587FEA}" dt="2023-04-03T12:06:00.262" v="13322" actId="14100"/>
          <ac:picMkLst>
            <pc:docMk/>
            <pc:sldMk cId="96526785" sldId="1289"/>
            <ac:picMk id="3086" creationId="{F5E58EC3-37A9-9E55-AA4A-45BC024433B9}"/>
          </ac:picMkLst>
        </pc:picChg>
      </pc:sldChg>
      <pc:sldChg chg="modSp add del mod">
        <pc:chgData name="Nguyen Binh" userId="acf7f2a7-1119-454a-99ee-b7b1d8425230" providerId="ADAL" clId="{162B37D4-A83D-4508-BAEA-4B28D5587FEA}" dt="2023-04-03T08:26:26.931" v="4780" actId="2696"/>
        <pc:sldMkLst>
          <pc:docMk/>
          <pc:sldMk cId="1580576862" sldId="1289"/>
        </pc:sldMkLst>
        <pc:spChg chg="mod">
          <ac:chgData name="Nguyen Binh" userId="acf7f2a7-1119-454a-99ee-b7b1d8425230" providerId="ADAL" clId="{162B37D4-A83D-4508-BAEA-4B28D5587FEA}" dt="2023-04-02T12:03:10.054" v="69" actId="20577"/>
          <ac:spMkLst>
            <pc:docMk/>
            <pc:sldMk cId="1580576862" sldId="1289"/>
            <ac:spMk id="3" creationId="{F9CC81A1-F0E3-BFF8-9FD3-1BF5597A15FD}"/>
          </ac:spMkLst>
        </pc:spChg>
      </pc:sldChg>
      <pc:sldChg chg="addSp delSp modSp del mod">
        <pc:chgData name="Nguyen Binh" userId="acf7f2a7-1119-454a-99ee-b7b1d8425230" providerId="ADAL" clId="{162B37D4-A83D-4508-BAEA-4B28D5587FEA}" dt="2023-04-02T21:00:56.486" v="3152" actId="2696"/>
        <pc:sldMkLst>
          <pc:docMk/>
          <pc:sldMk cId="1926011834" sldId="1290"/>
        </pc:sldMkLst>
        <pc:spChg chg="mod">
          <ac:chgData name="Nguyen Binh" userId="acf7f2a7-1119-454a-99ee-b7b1d8425230" providerId="ADAL" clId="{162B37D4-A83D-4508-BAEA-4B28D5587FEA}" dt="2023-04-02T17:53:33.888" v="655" actId="20577"/>
          <ac:spMkLst>
            <pc:docMk/>
            <pc:sldMk cId="1926011834" sldId="1290"/>
            <ac:spMk id="3" creationId="{C5063A61-B7CF-6381-9CFB-1F01E5A6D20E}"/>
          </ac:spMkLst>
        </pc:spChg>
        <pc:spChg chg="mod">
          <ac:chgData name="Nguyen Binh" userId="acf7f2a7-1119-454a-99ee-b7b1d8425230" providerId="ADAL" clId="{162B37D4-A83D-4508-BAEA-4B28D5587FEA}" dt="2023-04-02T20:46:25.092" v="3106" actId="1076"/>
          <ac:spMkLst>
            <pc:docMk/>
            <pc:sldMk cId="1926011834" sldId="1290"/>
            <ac:spMk id="11" creationId="{D208D349-BAB1-C983-007A-4594F5162E04}"/>
          </ac:spMkLst>
        </pc:spChg>
        <pc:spChg chg="mod">
          <ac:chgData name="Nguyen Binh" userId="acf7f2a7-1119-454a-99ee-b7b1d8425230" providerId="ADAL" clId="{162B37D4-A83D-4508-BAEA-4B28D5587FEA}" dt="2023-04-02T20:45:03.774" v="3085" actId="1076"/>
          <ac:spMkLst>
            <pc:docMk/>
            <pc:sldMk cId="1926011834" sldId="1290"/>
            <ac:spMk id="13" creationId="{98CC3D30-AF5A-0C8F-466B-1C5C2A6277B0}"/>
          </ac:spMkLst>
        </pc:spChg>
        <pc:spChg chg="mod">
          <ac:chgData name="Nguyen Binh" userId="acf7f2a7-1119-454a-99ee-b7b1d8425230" providerId="ADAL" clId="{162B37D4-A83D-4508-BAEA-4B28D5587FEA}" dt="2023-04-02T20:45:33.303" v="3092" actId="1076"/>
          <ac:spMkLst>
            <pc:docMk/>
            <pc:sldMk cId="1926011834" sldId="1290"/>
            <ac:spMk id="15" creationId="{8DB27D29-AC73-76DF-C274-FD873227E600}"/>
          </ac:spMkLst>
        </pc:spChg>
        <pc:spChg chg="del">
          <ac:chgData name="Nguyen Binh" userId="acf7f2a7-1119-454a-99ee-b7b1d8425230" providerId="ADAL" clId="{162B37D4-A83D-4508-BAEA-4B28D5587FEA}" dt="2023-04-02T13:35:52.757" v="189" actId="478"/>
          <ac:spMkLst>
            <pc:docMk/>
            <pc:sldMk cId="1926011834" sldId="1290"/>
            <ac:spMk id="17" creationId="{DC592E3F-235B-ED13-B370-45BAA94DF270}"/>
          </ac:spMkLst>
        </pc:spChg>
        <pc:spChg chg="mod">
          <ac:chgData name="Nguyen Binh" userId="acf7f2a7-1119-454a-99ee-b7b1d8425230" providerId="ADAL" clId="{162B37D4-A83D-4508-BAEA-4B28D5587FEA}" dt="2023-04-02T17:51:58.541" v="521" actId="1076"/>
          <ac:spMkLst>
            <pc:docMk/>
            <pc:sldMk cId="1926011834" sldId="1290"/>
            <ac:spMk id="18" creationId="{A9F90CA0-508E-2D61-B680-25B8601F3F8F}"/>
          </ac:spMkLst>
        </pc:spChg>
        <pc:spChg chg="mod">
          <ac:chgData name="Nguyen Binh" userId="acf7f2a7-1119-454a-99ee-b7b1d8425230" providerId="ADAL" clId="{162B37D4-A83D-4508-BAEA-4B28D5587FEA}" dt="2023-04-02T17:51:58.541" v="521" actId="1076"/>
          <ac:spMkLst>
            <pc:docMk/>
            <pc:sldMk cId="1926011834" sldId="1290"/>
            <ac:spMk id="19" creationId="{DEEBCCA8-0BF8-17A0-D432-167348694921}"/>
          </ac:spMkLst>
        </pc:spChg>
        <pc:spChg chg="del">
          <ac:chgData name="Nguyen Binh" userId="acf7f2a7-1119-454a-99ee-b7b1d8425230" providerId="ADAL" clId="{162B37D4-A83D-4508-BAEA-4B28D5587FEA}" dt="2023-04-02T13:24:24.486" v="134" actId="478"/>
          <ac:spMkLst>
            <pc:docMk/>
            <pc:sldMk cId="1926011834" sldId="1290"/>
            <ac:spMk id="20" creationId="{38D6F34E-6C69-E495-0772-2BD1A0143206}"/>
          </ac:spMkLst>
        </pc:spChg>
        <pc:spChg chg="del">
          <ac:chgData name="Nguyen Binh" userId="acf7f2a7-1119-454a-99ee-b7b1d8425230" providerId="ADAL" clId="{162B37D4-A83D-4508-BAEA-4B28D5587FEA}" dt="2023-04-02T13:24:24.486" v="134" actId="478"/>
          <ac:spMkLst>
            <pc:docMk/>
            <pc:sldMk cId="1926011834" sldId="1290"/>
            <ac:spMk id="21" creationId="{E665A789-9E89-E19E-D67C-73D0604D0361}"/>
          </ac:spMkLst>
        </pc:spChg>
        <pc:spChg chg="del">
          <ac:chgData name="Nguyen Binh" userId="acf7f2a7-1119-454a-99ee-b7b1d8425230" providerId="ADAL" clId="{162B37D4-A83D-4508-BAEA-4B28D5587FEA}" dt="2023-04-02T13:24:32.537" v="137" actId="478"/>
          <ac:spMkLst>
            <pc:docMk/>
            <pc:sldMk cId="1926011834" sldId="1290"/>
            <ac:spMk id="22" creationId="{C97D6D2A-4854-C61F-0F5C-3D38AE5D5F19}"/>
          </ac:spMkLst>
        </pc:spChg>
        <pc:spChg chg="del">
          <ac:chgData name="Nguyen Binh" userId="acf7f2a7-1119-454a-99ee-b7b1d8425230" providerId="ADAL" clId="{162B37D4-A83D-4508-BAEA-4B28D5587FEA}" dt="2023-04-02T13:24:32.537" v="137" actId="478"/>
          <ac:spMkLst>
            <pc:docMk/>
            <pc:sldMk cId="1926011834" sldId="1290"/>
            <ac:spMk id="23" creationId="{2C50F73B-1971-34EA-098D-82FDA8A8F933}"/>
          </ac:spMkLst>
        </pc:spChg>
        <pc:spChg chg="del">
          <ac:chgData name="Nguyen Binh" userId="acf7f2a7-1119-454a-99ee-b7b1d8425230" providerId="ADAL" clId="{162B37D4-A83D-4508-BAEA-4B28D5587FEA}" dt="2023-04-02T13:24:24.486" v="134" actId="478"/>
          <ac:spMkLst>
            <pc:docMk/>
            <pc:sldMk cId="1926011834" sldId="1290"/>
            <ac:spMk id="24" creationId="{4FAD5760-D448-844A-4152-06502E1FC436}"/>
          </ac:spMkLst>
        </pc:spChg>
        <pc:spChg chg="del">
          <ac:chgData name="Nguyen Binh" userId="acf7f2a7-1119-454a-99ee-b7b1d8425230" providerId="ADAL" clId="{162B37D4-A83D-4508-BAEA-4B28D5587FEA}" dt="2023-04-02T13:24:24.486" v="134" actId="478"/>
          <ac:spMkLst>
            <pc:docMk/>
            <pc:sldMk cId="1926011834" sldId="1290"/>
            <ac:spMk id="25" creationId="{6B71EF4C-DBAF-5D39-6338-A1F431C3C3D4}"/>
          </ac:spMkLst>
        </pc:spChg>
        <pc:spChg chg="del">
          <ac:chgData name="Nguyen Binh" userId="acf7f2a7-1119-454a-99ee-b7b1d8425230" providerId="ADAL" clId="{162B37D4-A83D-4508-BAEA-4B28D5587FEA}" dt="2023-04-02T13:24:24.486" v="134" actId="478"/>
          <ac:spMkLst>
            <pc:docMk/>
            <pc:sldMk cId="1926011834" sldId="1290"/>
            <ac:spMk id="26" creationId="{158975DF-CDDA-F1AC-B364-4C8ACD0A0D1E}"/>
          </ac:spMkLst>
        </pc:spChg>
        <pc:spChg chg="mod">
          <ac:chgData name="Nguyen Binh" userId="acf7f2a7-1119-454a-99ee-b7b1d8425230" providerId="ADAL" clId="{162B37D4-A83D-4508-BAEA-4B28D5587FEA}" dt="2023-04-02T17:50:55.703" v="513" actId="13822"/>
          <ac:spMkLst>
            <pc:docMk/>
            <pc:sldMk cId="1926011834" sldId="1290"/>
            <ac:spMk id="28" creationId="{E2E467E6-7FA1-FDD7-A726-E0294839DCA3}"/>
          </ac:spMkLst>
        </pc:spChg>
        <pc:spChg chg="mod">
          <ac:chgData name="Nguyen Binh" userId="acf7f2a7-1119-454a-99ee-b7b1d8425230" providerId="ADAL" clId="{162B37D4-A83D-4508-BAEA-4B28D5587FEA}" dt="2023-04-02T17:50:55.703" v="513" actId="13822"/>
          <ac:spMkLst>
            <pc:docMk/>
            <pc:sldMk cId="1926011834" sldId="1290"/>
            <ac:spMk id="29" creationId="{0C10F9ED-82A2-2C16-6916-EEA72D642838}"/>
          </ac:spMkLst>
        </pc:spChg>
        <pc:spChg chg="mod">
          <ac:chgData name="Nguyen Binh" userId="acf7f2a7-1119-454a-99ee-b7b1d8425230" providerId="ADAL" clId="{162B37D4-A83D-4508-BAEA-4B28D5587FEA}" dt="2023-04-02T17:50:58.934" v="514" actId="13822"/>
          <ac:spMkLst>
            <pc:docMk/>
            <pc:sldMk cId="1926011834" sldId="1290"/>
            <ac:spMk id="30" creationId="{AC44089E-1746-16CC-6B5B-E084997C1F0F}"/>
          </ac:spMkLst>
        </pc:spChg>
        <pc:spChg chg="mod">
          <ac:chgData name="Nguyen Binh" userId="acf7f2a7-1119-454a-99ee-b7b1d8425230" providerId="ADAL" clId="{162B37D4-A83D-4508-BAEA-4B28D5587FEA}" dt="2023-04-02T17:50:58.934" v="514" actId="13822"/>
          <ac:spMkLst>
            <pc:docMk/>
            <pc:sldMk cId="1926011834" sldId="1290"/>
            <ac:spMk id="31" creationId="{B5351941-A65F-F243-42B0-833FE85A4DAC}"/>
          </ac:spMkLst>
        </pc:spChg>
        <pc:spChg chg="mod">
          <ac:chgData name="Nguyen Binh" userId="acf7f2a7-1119-454a-99ee-b7b1d8425230" providerId="ADAL" clId="{162B37D4-A83D-4508-BAEA-4B28D5587FEA}" dt="2023-04-02T17:51:01.397" v="515" actId="13822"/>
          <ac:spMkLst>
            <pc:docMk/>
            <pc:sldMk cId="1926011834" sldId="1290"/>
            <ac:spMk id="32" creationId="{E1335B18-306E-2B2F-8F8F-A321C6B5EA46}"/>
          </ac:spMkLst>
        </pc:spChg>
        <pc:spChg chg="mod">
          <ac:chgData name="Nguyen Binh" userId="acf7f2a7-1119-454a-99ee-b7b1d8425230" providerId="ADAL" clId="{162B37D4-A83D-4508-BAEA-4B28D5587FEA}" dt="2023-04-02T17:51:01.397" v="515" actId="13822"/>
          <ac:spMkLst>
            <pc:docMk/>
            <pc:sldMk cId="1926011834" sldId="1290"/>
            <ac:spMk id="33" creationId="{771C2C33-48BF-5EA1-D274-33200817C90C}"/>
          </ac:spMkLst>
        </pc:spChg>
        <pc:spChg chg="mod">
          <ac:chgData name="Nguyen Binh" userId="acf7f2a7-1119-454a-99ee-b7b1d8425230" providerId="ADAL" clId="{162B37D4-A83D-4508-BAEA-4B28D5587FEA}" dt="2023-04-02T17:51:58.541" v="521" actId="1076"/>
          <ac:spMkLst>
            <pc:docMk/>
            <pc:sldMk cId="1926011834" sldId="1290"/>
            <ac:spMk id="34" creationId="{B0B717F2-C845-11DA-8AD3-608B4F678104}"/>
          </ac:spMkLst>
        </pc:spChg>
        <pc:spChg chg="mod">
          <ac:chgData name="Nguyen Binh" userId="acf7f2a7-1119-454a-99ee-b7b1d8425230" providerId="ADAL" clId="{162B37D4-A83D-4508-BAEA-4B28D5587FEA}" dt="2023-04-02T17:51:58.541" v="521" actId="1076"/>
          <ac:spMkLst>
            <pc:docMk/>
            <pc:sldMk cId="1926011834" sldId="1290"/>
            <ac:spMk id="35" creationId="{D965691C-A259-19FF-E7C8-5101DE229B69}"/>
          </ac:spMkLst>
        </pc:spChg>
        <pc:spChg chg="mod">
          <ac:chgData name="Nguyen Binh" userId="acf7f2a7-1119-454a-99ee-b7b1d8425230" providerId="ADAL" clId="{162B37D4-A83D-4508-BAEA-4B28D5587FEA}" dt="2023-04-02T17:51:58.541" v="521" actId="1076"/>
          <ac:spMkLst>
            <pc:docMk/>
            <pc:sldMk cId="1926011834" sldId="1290"/>
            <ac:spMk id="36" creationId="{33D2C3C7-8679-110D-43C0-9C2E8A9836ED}"/>
          </ac:spMkLst>
        </pc:spChg>
        <pc:spChg chg="mod">
          <ac:chgData name="Nguyen Binh" userId="acf7f2a7-1119-454a-99ee-b7b1d8425230" providerId="ADAL" clId="{162B37D4-A83D-4508-BAEA-4B28D5587FEA}" dt="2023-04-02T17:51:58.541" v="521" actId="1076"/>
          <ac:spMkLst>
            <pc:docMk/>
            <pc:sldMk cId="1926011834" sldId="1290"/>
            <ac:spMk id="37" creationId="{F3F042FE-9727-EA88-DA10-17DFD3490F7C}"/>
          </ac:spMkLst>
        </pc:spChg>
        <pc:spChg chg="mod">
          <ac:chgData name="Nguyen Binh" userId="acf7f2a7-1119-454a-99ee-b7b1d8425230" providerId="ADAL" clId="{162B37D4-A83D-4508-BAEA-4B28D5587FEA}" dt="2023-04-02T17:51:58.541" v="521" actId="1076"/>
          <ac:spMkLst>
            <pc:docMk/>
            <pc:sldMk cId="1926011834" sldId="1290"/>
            <ac:spMk id="38" creationId="{2433BD4C-6F93-A78B-7380-9B9ABFBA699C}"/>
          </ac:spMkLst>
        </pc:spChg>
        <pc:spChg chg="mod">
          <ac:chgData name="Nguyen Binh" userId="acf7f2a7-1119-454a-99ee-b7b1d8425230" providerId="ADAL" clId="{162B37D4-A83D-4508-BAEA-4B28D5587FEA}" dt="2023-04-02T17:51:58.541" v="521" actId="1076"/>
          <ac:spMkLst>
            <pc:docMk/>
            <pc:sldMk cId="1926011834" sldId="1290"/>
            <ac:spMk id="39" creationId="{059BAE49-BC72-A86E-3DEE-8214CE2536FD}"/>
          </ac:spMkLst>
        </pc:spChg>
        <pc:spChg chg="mod">
          <ac:chgData name="Nguyen Binh" userId="acf7f2a7-1119-454a-99ee-b7b1d8425230" providerId="ADAL" clId="{162B37D4-A83D-4508-BAEA-4B28D5587FEA}" dt="2023-04-02T17:51:58.541" v="521" actId="1076"/>
          <ac:spMkLst>
            <pc:docMk/>
            <pc:sldMk cId="1926011834" sldId="1290"/>
            <ac:spMk id="40" creationId="{6BDBC394-21AA-EBEF-551B-30861054964B}"/>
          </ac:spMkLst>
        </pc:spChg>
        <pc:spChg chg="mod">
          <ac:chgData name="Nguyen Binh" userId="acf7f2a7-1119-454a-99ee-b7b1d8425230" providerId="ADAL" clId="{162B37D4-A83D-4508-BAEA-4B28D5587FEA}" dt="2023-04-02T13:36:16.691" v="194" actId="1076"/>
          <ac:spMkLst>
            <pc:docMk/>
            <pc:sldMk cId="1926011834" sldId="1290"/>
            <ac:spMk id="41" creationId="{20F2195D-B57E-46B3-888C-D22598D3EFEE}"/>
          </ac:spMkLst>
        </pc:spChg>
        <pc:spChg chg="mod">
          <ac:chgData name="Nguyen Binh" userId="acf7f2a7-1119-454a-99ee-b7b1d8425230" providerId="ADAL" clId="{162B37D4-A83D-4508-BAEA-4B28D5587FEA}" dt="2023-04-02T13:36:16.691" v="194" actId="1076"/>
          <ac:spMkLst>
            <pc:docMk/>
            <pc:sldMk cId="1926011834" sldId="1290"/>
            <ac:spMk id="42" creationId="{37979786-6002-D634-E986-7E73AF069300}"/>
          </ac:spMkLst>
        </pc:spChg>
        <pc:spChg chg="add mod">
          <ac:chgData name="Nguyen Binh" userId="acf7f2a7-1119-454a-99ee-b7b1d8425230" providerId="ADAL" clId="{162B37D4-A83D-4508-BAEA-4B28D5587FEA}" dt="2023-04-02T17:54:10.076" v="684" actId="1076"/>
          <ac:spMkLst>
            <pc:docMk/>
            <pc:sldMk cId="1926011834" sldId="1290"/>
            <ac:spMk id="47" creationId="{BFC0C97E-E626-1735-19F1-E33C57F8A249}"/>
          </ac:spMkLst>
        </pc:spChg>
        <pc:spChg chg="del">
          <ac:chgData name="Nguyen Binh" userId="acf7f2a7-1119-454a-99ee-b7b1d8425230" providerId="ADAL" clId="{162B37D4-A83D-4508-BAEA-4B28D5587FEA}" dt="2023-04-02T13:24:32.537" v="137" actId="478"/>
          <ac:spMkLst>
            <pc:docMk/>
            <pc:sldMk cId="1926011834" sldId="1290"/>
            <ac:spMk id="51" creationId="{91401127-75F5-5BFD-257C-D5F2FA48F960}"/>
          </ac:spMkLst>
        </pc:spChg>
        <pc:spChg chg="add mod">
          <ac:chgData name="Nguyen Binh" userId="acf7f2a7-1119-454a-99ee-b7b1d8425230" providerId="ADAL" clId="{162B37D4-A83D-4508-BAEA-4B28D5587FEA}" dt="2023-04-02T17:54:13.198" v="685" actId="1076"/>
          <ac:spMkLst>
            <pc:docMk/>
            <pc:sldMk cId="1926011834" sldId="1290"/>
            <ac:spMk id="52" creationId="{1DADCF61-F1F4-71A1-F85A-AD67E58EE9AC}"/>
          </ac:spMkLst>
        </pc:spChg>
        <pc:spChg chg="add mod">
          <ac:chgData name="Nguyen Binh" userId="acf7f2a7-1119-454a-99ee-b7b1d8425230" providerId="ADAL" clId="{162B37D4-A83D-4508-BAEA-4B28D5587FEA}" dt="2023-04-02T17:54:10.076" v="684" actId="1076"/>
          <ac:spMkLst>
            <pc:docMk/>
            <pc:sldMk cId="1926011834" sldId="1290"/>
            <ac:spMk id="53" creationId="{3113B8B6-FC46-16B3-D565-E19750EDC1D4}"/>
          </ac:spMkLst>
        </pc:spChg>
        <pc:spChg chg="add mod">
          <ac:chgData name="Nguyen Binh" userId="acf7f2a7-1119-454a-99ee-b7b1d8425230" providerId="ADAL" clId="{162B37D4-A83D-4508-BAEA-4B28D5587FEA}" dt="2023-04-02T17:54:10.076" v="684" actId="1076"/>
          <ac:spMkLst>
            <pc:docMk/>
            <pc:sldMk cId="1926011834" sldId="1290"/>
            <ac:spMk id="54" creationId="{FF09D403-8716-C5E5-7B65-7277B645B6DE}"/>
          </ac:spMkLst>
        </pc:spChg>
        <pc:spChg chg="add mod">
          <ac:chgData name="Nguyen Binh" userId="acf7f2a7-1119-454a-99ee-b7b1d8425230" providerId="ADAL" clId="{162B37D4-A83D-4508-BAEA-4B28D5587FEA}" dt="2023-04-02T17:54:10.076" v="684" actId="1076"/>
          <ac:spMkLst>
            <pc:docMk/>
            <pc:sldMk cId="1926011834" sldId="1290"/>
            <ac:spMk id="55" creationId="{408EDF52-19BB-4C98-5C97-AAA42BFAAFE5}"/>
          </ac:spMkLst>
        </pc:spChg>
        <pc:spChg chg="add mod">
          <ac:chgData name="Nguyen Binh" userId="acf7f2a7-1119-454a-99ee-b7b1d8425230" providerId="ADAL" clId="{162B37D4-A83D-4508-BAEA-4B28D5587FEA}" dt="2023-04-02T17:54:10.076" v="684" actId="1076"/>
          <ac:spMkLst>
            <pc:docMk/>
            <pc:sldMk cId="1926011834" sldId="1290"/>
            <ac:spMk id="56" creationId="{009159C3-A243-4DCE-7AAF-C43F2D900A98}"/>
          </ac:spMkLst>
        </pc:spChg>
        <pc:spChg chg="add mod">
          <ac:chgData name="Nguyen Binh" userId="acf7f2a7-1119-454a-99ee-b7b1d8425230" providerId="ADAL" clId="{162B37D4-A83D-4508-BAEA-4B28D5587FEA}" dt="2023-04-02T17:54:10.076" v="684" actId="1076"/>
          <ac:spMkLst>
            <pc:docMk/>
            <pc:sldMk cId="1926011834" sldId="1290"/>
            <ac:spMk id="57" creationId="{BC3199E1-4AE1-2305-647C-08E1DDD8CBFA}"/>
          </ac:spMkLst>
        </pc:spChg>
        <pc:spChg chg="add mod">
          <ac:chgData name="Nguyen Binh" userId="acf7f2a7-1119-454a-99ee-b7b1d8425230" providerId="ADAL" clId="{162B37D4-A83D-4508-BAEA-4B28D5587FEA}" dt="2023-04-02T17:54:10.076" v="684" actId="1076"/>
          <ac:spMkLst>
            <pc:docMk/>
            <pc:sldMk cId="1926011834" sldId="1290"/>
            <ac:spMk id="58" creationId="{94543915-0D92-325F-ECE1-E7860B7EF648}"/>
          </ac:spMkLst>
        </pc:spChg>
        <pc:spChg chg="add mod">
          <ac:chgData name="Nguyen Binh" userId="acf7f2a7-1119-454a-99ee-b7b1d8425230" providerId="ADAL" clId="{162B37D4-A83D-4508-BAEA-4B28D5587FEA}" dt="2023-04-02T17:54:10.076" v="684" actId="1076"/>
          <ac:spMkLst>
            <pc:docMk/>
            <pc:sldMk cId="1926011834" sldId="1290"/>
            <ac:spMk id="59" creationId="{4C838477-E89A-4C64-BD84-0F975A5BE716}"/>
          </ac:spMkLst>
        </pc:spChg>
        <pc:spChg chg="add del mod">
          <ac:chgData name="Nguyen Binh" userId="acf7f2a7-1119-454a-99ee-b7b1d8425230" providerId="ADAL" clId="{162B37D4-A83D-4508-BAEA-4B28D5587FEA}" dt="2023-04-02T13:34:20.748" v="156"/>
          <ac:spMkLst>
            <pc:docMk/>
            <pc:sldMk cId="1926011834" sldId="1290"/>
            <ac:spMk id="60" creationId="{239CA2DB-D437-21C8-5D66-C245B9D35B84}"/>
          </ac:spMkLst>
        </pc:spChg>
        <pc:spChg chg="add del mod">
          <ac:chgData name="Nguyen Binh" userId="acf7f2a7-1119-454a-99ee-b7b1d8425230" providerId="ADAL" clId="{162B37D4-A83D-4508-BAEA-4B28D5587FEA}" dt="2023-04-02T13:34:20.748" v="156"/>
          <ac:spMkLst>
            <pc:docMk/>
            <pc:sldMk cId="1926011834" sldId="1290"/>
            <ac:spMk id="61" creationId="{62739BC8-CDC9-5CB0-DBBC-5DC10B5D1A7F}"/>
          </ac:spMkLst>
        </pc:spChg>
        <pc:spChg chg="add del mod">
          <ac:chgData name="Nguyen Binh" userId="acf7f2a7-1119-454a-99ee-b7b1d8425230" providerId="ADAL" clId="{162B37D4-A83D-4508-BAEA-4B28D5587FEA}" dt="2023-04-02T13:34:20.748" v="156"/>
          <ac:spMkLst>
            <pc:docMk/>
            <pc:sldMk cId="1926011834" sldId="1290"/>
            <ac:spMk id="62" creationId="{E788E662-9269-9572-A697-B0FE89A92F4F}"/>
          </ac:spMkLst>
        </pc:spChg>
        <pc:spChg chg="add del mod">
          <ac:chgData name="Nguyen Binh" userId="acf7f2a7-1119-454a-99ee-b7b1d8425230" providerId="ADAL" clId="{162B37D4-A83D-4508-BAEA-4B28D5587FEA}" dt="2023-04-02T13:34:20.748" v="156"/>
          <ac:spMkLst>
            <pc:docMk/>
            <pc:sldMk cId="1926011834" sldId="1290"/>
            <ac:spMk id="63" creationId="{A577AF2E-8BBB-9A6B-6314-DEB05F7331C3}"/>
          </ac:spMkLst>
        </pc:spChg>
        <pc:spChg chg="add del mod">
          <ac:chgData name="Nguyen Binh" userId="acf7f2a7-1119-454a-99ee-b7b1d8425230" providerId="ADAL" clId="{162B37D4-A83D-4508-BAEA-4B28D5587FEA}" dt="2023-04-02T13:34:20.748" v="156"/>
          <ac:spMkLst>
            <pc:docMk/>
            <pc:sldMk cId="1926011834" sldId="1290"/>
            <ac:spMk id="64" creationId="{CE9186FA-DB95-EF44-B0E0-377D22D5F5C7}"/>
          </ac:spMkLst>
        </pc:spChg>
        <pc:spChg chg="add del mod">
          <ac:chgData name="Nguyen Binh" userId="acf7f2a7-1119-454a-99ee-b7b1d8425230" providerId="ADAL" clId="{162B37D4-A83D-4508-BAEA-4B28D5587FEA}" dt="2023-04-02T13:34:20.748" v="156"/>
          <ac:spMkLst>
            <pc:docMk/>
            <pc:sldMk cId="1926011834" sldId="1290"/>
            <ac:spMk id="65" creationId="{85FB4261-6BE3-D6DF-2319-D993136EF390}"/>
          </ac:spMkLst>
        </pc:spChg>
        <pc:spChg chg="add del mod">
          <ac:chgData name="Nguyen Binh" userId="acf7f2a7-1119-454a-99ee-b7b1d8425230" providerId="ADAL" clId="{162B37D4-A83D-4508-BAEA-4B28D5587FEA}" dt="2023-04-02T13:34:20.748" v="156"/>
          <ac:spMkLst>
            <pc:docMk/>
            <pc:sldMk cId="1926011834" sldId="1290"/>
            <ac:spMk id="66" creationId="{35F6A2FD-B46F-EC1E-C54A-3C66BFFAA198}"/>
          </ac:spMkLst>
        </pc:spChg>
        <pc:spChg chg="add del mod">
          <ac:chgData name="Nguyen Binh" userId="acf7f2a7-1119-454a-99ee-b7b1d8425230" providerId="ADAL" clId="{162B37D4-A83D-4508-BAEA-4B28D5587FEA}" dt="2023-04-02T13:34:20.748" v="156"/>
          <ac:spMkLst>
            <pc:docMk/>
            <pc:sldMk cId="1926011834" sldId="1290"/>
            <ac:spMk id="67" creationId="{E133622D-6FDE-28B8-4511-82165D199CA6}"/>
          </ac:spMkLst>
        </pc:spChg>
        <pc:spChg chg="add mod">
          <ac:chgData name="Nguyen Binh" userId="acf7f2a7-1119-454a-99ee-b7b1d8425230" providerId="ADAL" clId="{162B37D4-A83D-4508-BAEA-4B28D5587FEA}" dt="2023-04-02T20:41:45.664" v="3068" actId="1076"/>
          <ac:spMkLst>
            <pc:docMk/>
            <pc:sldMk cId="1926011834" sldId="1290"/>
            <ac:spMk id="68" creationId="{637B69F1-0998-6642-8FD6-8A5B54990652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69" creationId="{8D69EFCB-2914-584D-7CC1-58E39D112E2E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70" creationId="{CFB62B38-8B30-3FA6-614B-D358FF2F989A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71" creationId="{99B82F36-0630-9C50-A99B-F11C26EDAABC}"/>
          </ac:spMkLst>
        </pc:spChg>
        <pc:spChg chg="add del mod">
          <ac:chgData name="Nguyen Binh" userId="acf7f2a7-1119-454a-99ee-b7b1d8425230" providerId="ADAL" clId="{162B37D4-A83D-4508-BAEA-4B28D5587FEA}" dt="2023-04-02T13:38:45.571" v="256" actId="478"/>
          <ac:spMkLst>
            <pc:docMk/>
            <pc:sldMk cId="1926011834" sldId="1290"/>
            <ac:spMk id="72" creationId="{7ACDA5D9-DC99-EF52-C865-73D6593FEEA8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73" creationId="{F9482F15-DA1E-6A35-F6CF-A1E7DFC9EBBB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74" creationId="{BA587E87-99F9-7B4A-631C-BF0199D7460D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75" creationId="{1E95288D-641B-2750-3370-7CE6C8422088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76" creationId="{34F2134F-25EC-9CA5-B66F-18EB31733A8F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77" creationId="{B2E41943-08B9-271B-AEE2-42B329CF57CC}"/>
          </ac:spMkLst>
        </pc:spChg>
        <pc:spChg chg="add del mod">
          <ac:chgData name="Nguyen Binh" userId="acf7f2a7-1119-454a-99ee-b7b1d8425230" providerId="ADAL" clId="{162B37D4-A83D-4508-BAEA-4B28D5587FEA}" dt="2023-04-02T13:38:39.994" v="254" actId="478"/>
          <ac:spMkLst>
            <pc:docMk/>
            <pc:sldMk cId="1926011834" sldId="1290"/>
            <ac:spMk id="78" creationId="{16346623-1F8A-8D19-DE3F-3B2E38FD5F94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79" creationId="{6B78FDFB-8D61-39A1-682A-608FAFF586A5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80" creationId="{4C5C4BD7-25D9-1603-7554-DE4A74E701D3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81" creationId="{6EFCBF6D-7E57-E5B0-158C-2DF1142712AD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82" creationId="{A1EF62E6-8CE0-DF9F-C9DF-720F90B94A85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83" creationId="{0AD88DA9-94CF-D5AA-1D74-914F7A62D625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84" creationId="{D0EA9128-65A4-EA84-B68D-3EEC35FD84CD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85" creationId="{582D4CC7-ADB0-8F38-E68F-E8D07B872560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86" creationId="{BAACA855-64B7-5EF2-9C45-168B07F0E3F4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87" creationId="{780387BB-7950-011C-1B4B-16D71F239BFA}"/>
          </ac:spMkLst>
        </pc:spChg>
        <pc:spChg chg="add mod">
          <ac:chgData name="Nguyen Binh" userId="acf7f2a7-1119-454a-99ee-b7b1d8425230" providerId="ADAL" clId="{162B37D4-A83D-4508-BAEA-4B28D5587FEA}" dt="2023-04-02T20:41:41.008" v="3066" actId="164"/>
          <ac:spMkLst>
            <pc:docMk/>
            <pc:sldMk cId="1926011834" sldId="1290"/>
            <ac:spMk id="88" creationId="{E3D50533-471D-2306-510E-B593D47B4AF5}"/>
          </ac:spMkLst>
        </pc:spChg>
        <pc:spChg chg="add mod">
          <ac:chgData name="Nguyen Binh" userId="acf7f2a7-1119-454a-99ee-b7b1d8425230" providerId="ADAL" clId="{162B37D4-A83D-4508-BAEA-4B28D5587FEA}" dt="2023-04-02T20:41:59.780" v="3073" actId="14100"/>
          <ac:spMkLst>
            <pc:docMk/>
            <pc:sldMk cId="1926011834" sldId="1290"/>
            <ac:spMk id="89" creationId="{C098EA4E-790A-8AA3-1860-D1D4782827BF}"/>
          </ac:spMkLst>
        </pc:spChg>
        <pc:spChg chg="add mod">
          <ac:chgData name="Nguyen Binh" userId="acf7f2a7-1119-454a-99ee-b7b1d8425230" providerId="ADAL" clId="{162B37D4-A83D-4508-BAEA-4B28D5587FEA}" dt="2023-04-02T20:41:55.630" v="3071" actId="1076"/>
          <ac:spMkLst>
            <pc:docMk/>
            <pc:sldMk cId="1926011834" sldId="1290"/>
            <ac:spMk id="90" creationId="{F4E06383-522A-0840-F2FD-DED8ABDC67FE}"/>
          </ac:spMkLst>
        </pc:spChg>
        <pc:spChg chg="add mod">
          <ac:chgData name="Nguyen Binh" userId="acf7f2a7-1119-454a-99ee-b7b1d8425230" providerId="ADAL" clId="{162B37D4-A83D-4508-BAEA-4B28D5587FEA}" dt="2023-04-02T20:43:59.262" v="3078" actId="14100"/>
          <ac:spMkLst>
            <pc:docMk/>
            <pc:sldMk cId="1926011834" sldId="1290"/>
            <ac:spMk id="91" creationId="{821BD439-0744-86E2-867D-005439749859}"/>
          </ac:spMkLst>
        </pc:spChg>
        <pc:spChg chg="add mod">
          <ac:chgData name="Nguyen Binh" userId="acf7f2a7-1119-454a-99ee-b7b1d8425230" providerId="ADAL" clId="{162B37D4-A83D-4508-BAEA-4B28D5587FEA}" dt="2023-04-02T20:42:09.357" v="3077" actId="1076"/>
          <ac:spMkLst>
            <pc:docMk/>
            <pc:sldMk cId="1926011834" sldId="1290"/>
            <ac:spMk id="93" creationId="{A4B56DFB-DA1A-ABAA-B5A1-E3F8A1924D8F}"/>
          </ac:spMkLst>
        </pc:spChg>
        <pc:spChg chg="add mod">
          <ac:chgData name="Nguyen Binh" userId="acf7f2a7-1119-454a-99ee-b7b1d8425230" providerId="ADAL" clId="{162B37D4-A83D-4508-BAEA-4B28D5587FEA}" dt="2023-04-02T20:45:00.557" v="3084" actId="1076"/>
          <ac:spMkLst>
            <pc:docMk/>
            <pc:sldMk cId="1926011834" sldId="1290"/>
            <ac:spMk id="94" creationId="{2EFBE245-BFBD-CB19-2BF4-B080A31E1838}"/>
          </ac:spMkLst>
        </pc:spChg>
        <pc:spChg chg="add mod">
          <ac:chgData name="Nguyen Binh" userId="acf7f2a7-1119-454a-99ee-b7b1d8425230" providerId="ADAL" clId="{162B37D4-A83D-4508-BAEA-4B28D5587FEA}" dt="2023-04-02T20:45:33.303" v="3092" actId="1076"/>
          <ac:spMkLst>
            <pc:docMk/>
            <pc:sldMk cId="1926011834" sldId="1290"/>
            <ac:spMk id="95" creationId="{6BB06B2D-75D6-906A-E992-C07A271D58FF}"/>
          </ac:spMkLst>
        </pc:spChg>
        <pc:spChg chg="add mod">
          <ac:chgData name="Nguyen Binh" userId="acf7f2a7-1119-454a-99ee-b7b1d8425230" providerId="ADAL" clId="{162B37D4-A83D-4508-BAEA-4B28D5587FEA}" dt="2023-04-02T20:46:27.208" v="3107" actId="1076"/>
          <ac:spMkLst>
            <pc:docMk/>
            <pc:sldMk cId="1926011834" sldId="1290"/>
            <ac:spMk id="96" creationId="{8CB6B8A4-7B73-B43F-766E-DCDB19656F2A}"/>
          </ac:spMkLst>
        </pc:spChg>
        <pc:grpChg chg="mod">
          <ac:chgData name="Nguyen Binh" userId="acf7f2a7-1119-454a-99ee-b7b1d8425230" providerId="ADAL" clId="{162B37D4-A83D-4508-BAEA-4B28D5587FEA}" dt="2023-04-02T20:45:45.320" v="3095" actId="1076"/>
          <ac:grpSpMkLst>
            <pc:docMk/>
            <pc:sldMk cId="1926011834" sldId="1290"/>
            <ac:grpSpMk id="48" creationId="{65DF4255-3D29-C556-87D7-A1E8FABD2495}"/>
          </ac:grpSpMkLst>
        </pc:grpChg>
        <pc:grpChg chg="mod">
          <ac:chgData name="Nguyen Binh" userId="acf7f2a7-1119-454a-99ee-b7b1d8425230" providerId="ADAL" clId="{162B37D4-A83D-4508-BAEA-4B28D5587FEA}" dt="2023-04-02T20:45:15.967" v="3089" actId="1076"/>
          <ac:grpSpMkLst>
            <pc:docMk/>
            <pc:sldMk cId="1926011834" sldId="1290"/>
            <ac:grpSpMk id="49" creationId="{3EF71231-FA8D-FB3D-897F-4AD2BC04ED0F}"/>
          </ac:grpSpMkLst>
        </pc:grpChg>
        <pc:grpChg chg="mod">
          <ac:chgData name="Nguyen Binh" userId="acf7f2a7-1119-454a-99ee-b7b1d8425230" providerId="ADAL" clId="{162B37D4-A83D-4508-BAEA-4B28D5587FEA}" dt="2023-04-02T20:46:19.336" v="3105" actId="14100"/>
          <ac:grpSpMkLst>
            <pc:docMk/>
            <pc:sldMk cId="1926011834" sldId="1290"/>
            <ac:grpSpMk id="50" creationId="{757BB781-F645-0DB6-F2C6-C24D38AE9EBC}"/>
          </ac:grpSpMkLst>
        </pc:grpChg>
        <pc:grpChg chg="add mod">
          <ac:chgData name="Nguyen Binh" userId="acf7f2a7-1119-454a-99ee-b7b1d8425230" providerId="ADAL" clId="{162B37D4-A83D-4508-BAEA-4B28D5587FEA}" dt="2023-04-02T20:41:51.633" v="3069" actId="1076"/>
          <ac:grpSpMkLst>
            <pc:docMk/>
            <pc:sldMk cId="1926011834" sldId="1290"/>
            <ac:grpSpMk id="92" creationId="{289AFFA2-3C03-8164-4491-C7BC038C5871}"/>
          </ac:grpSpMkLst>
        </pc:grpChg>
        <pc:picChg chg="mod">
          <ac:chgData name="Nguyen Binh" userId="acf7f2a7-1119-454a-99ee-b7b1d8425230" providerId="ADAL" clId="{162B37D4-A83D-4508-BAEA-4B28D5587FEA}" dt="2023-04-02T13:36:07.891" v="193" actId="1076"/>
          <ac:picMkLst>
            <pc:docMk/>
            <pc:sldMk cId="1926011834" sldId="1290"/>
            <ac:picMk id="6" creationId="{3DF0D333-6EE5-DCA7-A328-28D6F5F6BD25}"/>
          </ac:picMkLst>
        </pc:picChg>
      </pc:sldChg>
      <pc:sldChg chg="modSp add mod modAnim">
        <pc:chgData name="Nguyen Binh" userId="acf7f2a7-1119-454a-99ee-b7b1d8425230" providerId="ADAL" clId="{162B37D4-A83D-4508-BAEA-4B28D5587FEA}" dt="2023-04-03T10:40:30.496" v="9410"/>
        <pc:sldMkLst>
          <pc:docMk/>
          <pc:sldMk cId="3934321959" sldId="1290"/>
        </pc:sldMkLst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47" creationId="{BFC0C97E-E626-1735-19F1-E33C57F8A249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52" creationId="{1DADCF61-F1F4-71A1-F85A-AD67E58EE9AC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53" creationId="{3113B8B6-FC46-16B3-D565-E19750EDC1D4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54" creationId="{FF09D403-8716-C5E5-7B65-7277B645B6DE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55" creationId="{408EDF52-19BB-4C98-5C97-AAA42BFAAFE5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56" creationId="{009159C3-A243-4DCE-7AAF-C43F2D900A98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57" creationId="{BC3199E1-4AE1-2305-647C-08E1DDD8CBFA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58" creationId="{94543915-0D92-325F-ECE1-E7860B7EF648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59" creationId="{4C838477-E89A-4C64-BD84-0F975A5BE716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91" creationId="{821BD439-0744-86E2-867D-005439749859}"/>
          </ac:spMkLst>
        </pc:spChg>
        <pc:spChg chg="mod">
          <ac:chgData name="Nguyen Binh" userId="acf7f2a7-1119-454a-99ee-b7b1d8425230" providerId="ADAL" clId="{162B37D4-A83D-4508-BAEA-4B28D5587FEA}" dt="2023-04-03T10:40:14.837" v="9408" actId="368"/>
          <ac:spMkLst>
            <pc:docMk/>
            <pc:sldMk cId="3934321959" sldId="1290"/>
            <ac:spMk id="93" creationId="{A4B56DFB-DA1A-ABAA-B5A1-E3F8A1924D8F}"/>
          </ac:spMkLst>
        </pc:spChg>
        <pc:grpChg chg="ord">
          <ac:chgData name="Nguyen Binh" userId="acf7f2a7-1119-454a-99ee-b7b1d8425230" providerId="ADAL" clId="{162B37D4-A83D-4508-BAEA-4B28D5587FEA}" dt="2023-04-03T10:38:02.585" v="9389" actId="167"/>
          <ac:grpSpMkLst>
            <pc:docMk/>
            <pc:sldMk cId="3934321959" sldId="1290"/>
            <ac:grpSpMk id="4" creationId="{EEED804F-E7F2-E01E-BF45-6F095722D4A9}"/>
          </ac:grpSpMkLst>
        </pc:grpChg>
      </pc:sldChg>
      <pc:sldChg chg="addSp delSp modSp del mod">
        <pc:chgData name="Nguyen Binh" userId="acf7f2a7-1119-454a-99ee-b7b1d8425230" providerId="ADAL" clId="{162B37D4-A83D-4508-BAEA-4B28D5587FEA}" dt="2023-04-03T08:47:52.777" v="5073" actId="47"/>
        <pc:sldMkLst>
          <pc:docMk/>
          <pc:sldMk cId="169630770" sldId="1291"/>
        </pc:sldMkLst>
        <pc:spChg chg="mod">
          <ac:chgData name="Nguyen Binh" userId="acf7f2a7-1119-454a-99ee-b7b1d8425230" providerId="ADAL" clId="{162B37D4-A83D-4508-BAEA-4B28D5587FEA}" dt="2023-04-03T07:59:42.169" v="4530" actId="20577"/>
          <ac:spMkLst>
            <pc:docMk/>
            <pc:sldMk cId="169630770" sldId="1291"/>
            <ac:spMk id="3" creationId="{714C8D4D-A03B-8B08-8334-A8824BE09228}"/>
          </ac:spMkLst>
        </pc:spChg>
        <pc:spChg chg="add mod">
          <ac:chgData name="Nguyen Binh" userId="acf7f2a7-1119-454a-99ee-b7b1d8425230" providerId="ADAL" clId="{162B37D4-A83D-4508-BAEA-4B28D5587FEA}" dt="2023-04-02T21:56:23.490" v="4065" actId="20577"/>
          <ac:spMkLst>
            <pc:docMk/>
            <pc:sldMk cId="169630770" sldId="1291"/>
            <ac:spMk id="6" creationId="{324284E0-1257-A16C-37EE-576C55F125B6}"/>
          </ac:spMkLst>
        </pc:spChg>
        <pc:spChg chg="del">
          <ac:chgData name="Nguyen Binh" userId="acf7f2a7-1119-454a-99ee-b7b1d8425230" providerId="ADAL" clId="{162B37D4-A83D-4508-BAEA-4B28D5587FEA}" dt="2023-04-02T21:56:07.623" v="4049" actId="478"/>
          <ac:spMkLst>
            <pc:docMk/>
            <pc:sldMk cId="169630770" sldId="1291"/>
            <ac:spMk id="8" creationId="{0C654828-B795-E677-BE66-390BCB859655}"/>
          </ac:spMkLst>
        </pc:spChg>
        <pc:spChg chg="mod">
          <ac:chgData name="Nguyen Binh" userId="acf7f2a7-1119-454a-99ee-b7b1d8425230" providerId="ADAL" clId="{162B37D4-A83D-4508-BAEA-4B28D5587FEA}" dt="2023-04-02T21:56:13.832" v="4050" actId="14100"/>
          <ac:spMkLst>
            <pc:docMk/>
            <pc:sldMk cId="169630770" sldId="1291"/>
            <ac:spMk id="9" creationId="{ED089B15-EC63-BA84-2421-F629AAE1E92D}"/>
          </ac:spMkLst>
        </pc:spChg>
        <pc:spChg chg="mod">
          <ac:chgData name="Nguyen Binh" userId="acf7f2a7-1119-454a-99ee-b7b1d8425230" providerId="ADAL" clId="{162B37D4-A83D-4508-BAEA-4B28D5587FEA}" dt="2023-04-03T08:21:41.109" v="4673" actId="20577"/>
          <ac:spMkLst>
            <pc:docMk/>
            <pc:sldMk cId="169630770" sldId="1291"/>
            <ac:spMk id="12" creationId="{33B813D9-099A-99D4-AA2B-B91E565C34B4}"/>
          </ac:spMkLst>
        </pc:spChg>
        <pc:spChg chg="del mod">
          <ac:chgData name="Nguyen Binh" userId="acf7f2a7-1119-454a-99ee-b7b1d8425230" providerId="ADAL" clId="{162B37D4-A83D-4508-BAEA-4B28D5587FEA}" dt="2023-04-03T08:22:44.967" v="4677" actId="478"/>
          <ac:spMkLst>
            <pc:docMk/>
            <pc:sldMk cId="169630770" sldId="1291"/>
            <ac:spMk id="13" creationId="{C8219016-3970-1781-2ED5-2CEC31174CBE}"/>
          </ac:spMkLst>
        </pc:spChg>
        <pc:picChg chg="add del mod">
          <ac:chgData name="Nguyen Binh" userId="acf7f2a7-1119-454a-99ee-b7b1d8425230" providerId="ADAL" clId="{162B37D4-A83D-4508-BAEA-4B28D5587FEA}" dt="2023-04-03T08:28:26.986" v="4806" actId="21"/>
          <ac:picMkLst>
            <pc:docMk/>
            <pc:sldMk cId="169630770" sldId="1291"/>
            <ac:picMk id="2" creationId="{4AEFBAD8-FF78-8691-C267-9CE52A957CF5}"/>
          </ac:picMkLst>
        </pc:picChg>
        <pc:picChg chg="del">
          <ac:chgData name="Nguyen Binh" userId="acf7f2a7-1119-454a-99ee-b7b1d8425230" providerId="ADAL" clId="{162B37D4-A83D-4508-BAEA-4B28D5587FEA}" dt="2023-04-02T19:01:02.497" v="742" actId="478"/>
          <ac:picMkLst>
            <pc:docMk/>
            <pc:sldMk cId="169630770" sldId="1291"/>
            <ac:picMk id="4" creationId="{899CFB88-04D9-9F16-038D-7CAD10AD771F}"/>
          </ac:picMkLst>
        </pc:picChg>
        <pc:picChg chg="add del mod">
          <ac:chgData name="Nguyen Binh" userId="acf7f2a7-1119-454a-99ee-b7b1d8425230" providerId="ADAL" clId="{162B37D4-A83D-4508-BAEA-4B28D5587FEA}" dt="2023-04-03T08:21:58.915" v="4676" actId="478"/>
          <ac:picMkLst>
            <pc:docMk/>
            <pc:sldMk cId="169630770" sldId="1291"/>
            <ac:picMk id="4" creationId="{EA18625E-A107-E109-5334-B169ADE0D152}"/>
          </ac:picMkLst>
        </pc:picChg>
        <pc:picChg chg="add del mod">
          <ac:chgData name="Nguyen Binh" userId="acf7f2a7-1119-454a-99ee-b7b1d8425230" providerId="ADAL" clId="{162B37D4-A83D-4508-BAEA-4B28D5587FEA}" dt="2023-04-03T08:47:43.871" v="5070" actId="21"/>
          <ac:picMkLst>
            <pc:docMk/>
            <pc:sldMk cId="169630770" sldId="1291"/>
            <ac:picMk id="5" creationId="{CB74F4DD-BAFB-EDC1-CCA6-0838B6B75D04}"/>
          </ac:picMkLst>
        </pc:picChg>
        <pc:picChg chg="add del mod">
          <ac:chgData name="Nguyen Binh" userId="acf7f2a7-1119-454a-99ee-b7b1d8425230" providerId="ADAL" clId="{162B37D4-A83D-4508-BAEA-4B28D5587FEA}" dt="2023-04-03T08:29:31.901" v="4831" actId="21"/>
          <ac:picMkLst>
            <pc:docMk/>
            <pc:sldMk cId="169630770" sldId="1291"/>
            <ac:picMk id="7" creationId="{F6CFC648-4257-3C64-250D-F3EBAEFAB954}"/>
          </ac:picMkLst>
        </pc:picChg>
        <pc:picChg chg="add del mod">
          <ac:chgData name="Nguyen Binh" userId="acf7f2a7-1119-454a-99ee-b7b1d8425230" providerId="ADAL" clId="{162B37D4-A83D-4508-BAEA-4B28D5587FEA}" dt="2023-04-03T08:27:56.306" v="4784" actId="21"/>
          <ac:picMkLst>
            <pc:docMk/>
            <pc:sldMk cId="169630770" sldId="1291"/>
            <ac:picMk id="8" creationId="{B775DC11-273B-EB19-8931-2C7BD3A268EB}"/>
          </ac:picMkLst>
        </pc:picChg>
        <pc:picChg chg="del">
          <ac:chgData name="Nguyen Binh" userId="acf7f2a7-1119-454a-99ee-b7b1d8425230" providerId="ADAL" clId="{162B37D4-A83D-4508-BAEA-4B28D5587FEA}" dt="2023-04-02T19:01:02.497" v="742" actId="478"/>
          <ac:picMkLst>
            <pc:docMk/>
            <pc:sldMk cId="169630770" sldId="1291"/>
            <ac:picMk id="11" creationId="{5B29DD58-28A6-3CC6-63DE-DB58545F7B0B}"/>
          </ac:picMkLst>
        </pc:picChg>
        <pc:picChg chg="del">
          <ac:chgData name="Nguyen Binh" userId="acf7f2a7-1119-454a-99ee-b7b1d8425230" providerId="ADAL" clId="{162B37D4-A83D-4508-BAEA-4B28D5587FEA}" dt="2023-04-02T19:01:02.497" v="742" actId="478"/>
          <ac:picMkLst>
            <pc:docMk/>
            <pc:sldMk cId="169630770" sldId="1291"/>
            <ac:picMk id="14" creationId="{DADD6F08-9734-651D-1B0B-C0FBE1197C38}"/>
          </ac:picMkLst>
        </pc:picChg>
        <pc:picChg chg="del">
          <ac:chgData name="Nguyen Binh" userId="acf7f2a7-1119-454a-99ee-b7b1d8425230" providerId="ADAL" clId="{162B37D4-A83D-4508-BAEA-4B28D5587FEA}" dt="2023-04-02T19:01:02.497" v="742" actId="478"/>
          <ac:picMkLst>
            <pc:docMk/>
            <pc:sldMk cId="169630770" sldId="1291"/>
            <ac:picMk id="15" creationId="{FB0409F2-7DDC-529A-B872-E19E4E649E30}"/>
          </ac:picMkLst>
        </pc:picChg>
        <pc:picChg chg="add del mod">
          <ac:chgData name="Nguyen Binh" userId="acf7f2a7-1119-454a-99ee-b7b1d8425230" providerId="ADAL" clId="{162B37D4-A83D-4508-BAEA-4B28D5587FEA}" dt="2023-04-02T22:44:33.492" v="4106" actId="478"/>
          <ac:picMkLst>
            <pc:docMk/>
            <pc:sldMk cId="169630770" sldId="1291"/>
            <ac:picMk id="16" creationId="{053B5EA6-7E9C-C1F5-1B98-9F92C2F383C6}"/>
          </ac:picMkLst>
        </pc:picChg>
        <pc:picChg chg="add del mod">
          <ac:chgData name="Nguyen Binh" userId="acf7f2a7-1119-454a-99ee-b7b1d8425230" providerId="ADAL" clId="{162B37D4-A83D-4508-BAEA-4B28D5587FEA}" dt="2023-04-02T22:11:52.244" v="4079" actId="478"/>
          <ac:picMkLst>
            <pc:docMk/>
            <pc:sldMk cId="169630770" sldId="1291"/>
            <ac:picMk id="20" creationId="{7BC9FF7E-6E20-304A-FCF3-6C32D55A815E}"/>
          </ac:picMkLst>
        </pc:picChg>
        <pc:picChg chg="add del mod">
          <ac:chgData name="Nguyen Binh" userId="acf7f2a7-1119-454a-99ee-b7b1d8425230" providerId="ADAL" clId="{162B37D4-A83D-4508-BAEA-4B28D5587FEA}" dt="2023-04-02T22:11:55.036" v="4080" actId="478"/>
          <ac:picMkLst>
            <pc:docMk/>
            <pc:sldMk cId="169630770" sldId="1291"/>
            <ac:picMk id="21" creationId="{1E04C836-5390-7DA5-FFCA-DE6D84A7470E}"/>
          </ac:picMkLst>
        </pc:picChg>
        <pc:picChg chg="add del mod">
          <ac:chgData name="Nguyen Binh" userId="acf7f2a7-1119-454a-99ee-b7b1d8425230" providerId="ADAL" clId="{162B37D4-A83D-4508-BAEA-4B28D5587FEA}" dt="2023-04-02T22:23:01.940" v="4095" actId="478"/>
          <ac:picMkLst>
            <pc:docMk/>
            <pc:sldMk cId="169630770" sldId="1291"/>
            <ac:picMk id="22" creationId="{AA700B28-2BA3-B711-D036-7AEFA0AF0F23}"/>
          </ac:picMkLst>
        </pc:picChg>
        <pc:picChg chg="add del mod">
          <ac:chgData name="Nguyen Binh" userId="acf7f2a7-1119-454a-99ee-b7b1d8425230" providerId="ADAL" clId="{162B37D4-A83D-4508-BAEA-4B28D5587FEA}" dt="2023-04-02T22:23:01.940" v="4095" actId="478"/>
          <ac:picMkLst>
            <pc:docMk/>
            <pc:sldMk cId="169630770" sldId="1291"/>
            <ac:picMk id="23" creationId="{E4C36CA5-C0D9-AA6E-BFED-6A93DDD30357}"/>
          </ac:picMkLst>
        </pc:picChg>
        <pc:picChg chg="add del mod">
          <ac:chgData name="Nguyen Binh" userId="acf7f2a7-1119-454a-99ee-b7b1d8425230" providerId="ADAL" clId="{162B37D4-A83D-4508-BAEA-4B28D5587FEA}" dt="2023-04-02T22:23:01.940" v="4095" actId="478"/>
          <ac:picMkLst>
            <pc:docMk/>
            <pc:sldMk cId="169630770" sldId="1291"/>
            <ac:picMk id="24" creationId="{B7D59127-DCFD-AF44-8AF0-FE1D55A31534}"/>
          </ac:picMkLst>
        </pc:picChg>
        <pc:picChg chg="add del mod">
          <ac:chgData name="Nguyen Binh" userId="acf7f2a7-1119-454a-99ee-b7b1d8425230" providerId="ADAL" clId="{162B37D4-A83D-4508-BAEA-4B28D5587FEA}" dt="2023-04-03T08:14:57.440" v="4586" actId="478"/>
          <ac:picMkLst>
            <pc:docMk/>
            <pc:sldMk cId="169630770" sldId="1291"/>
            <ac:picMk id="25" creationId="{EB3D3FD6-9233-2939-AA40-E3CD65FA923E}"/>
          </ac:picMkLst>
        </pc:picChg>
        <pc:picChg chg="add del mod">
          <ac:chgData name="Nguyen Binh" userId="acf7f2a7-1119-454a-99ee-b7b1d8425230" providerId="ADAL" clId="{162B37D4-A83D-4508-BAEA-4B28D5587FEA}" dt="2023-04-03T08:29:31.901" v="4831" actId="21"/>
          <ac:picMkLst>
            <pc:docMk/>
            <pc:sldMk cId="169630770" sldId="1291"/>
            <ac:picMk id="2050" creationId="{7F2EC2F7-DC2C-DF4C-35C4-417E0B522344}"/>
          </ac:picMkLst>
        </pc:picChg>
        <pc:picChg chg="add del mod">
          <ac:chgData name="Nguyen Binh" userId="acf7f2a7-1119-454a-99ee-b7b1d8425230" providerId="ADAL" clId="{162B37D4-A83D-4508-BAEA-4B28D5587FEA}" dt="2023-04-03T08:28:17.552" v="4800" actId="21"/>
          <ac:picMkLst>
            <pc:docMk/>
            <pc:sldMk cId="169630770" sldId="1291"/>
            <ac:picMk id="2052" creationId="{C006DE6B-9431-6B11-34C4-BF08EBA97156}"/>
          </ac:picMkLst>
        </pc:picChg>
        <pc:picChg chg="add del mod">
          <ac:chgData name="Nguyen Binh" userId="acf7f2a7-1119-454a-99ee-b7b1d8425230" providerId="ADAL" clId="{162B37D4-A83D-4508-BAEA-4B28D5587FEA}" dt="2023-04-03T08:47:43.871" v="5070" actId="21"/>
          <ac:picMkLst>
            <pc:docMk/>
            <pc:sldMk cId="169630770" sldId="1291"/>
            <ac:picMk id="2054" creationId="{AF55408B-4493-24F1-1047-4E968234AE59}"/>
          </ac:picMkLst>
        </pc:picChg>
        <pc:cxnChg chg="add mod">
          <ac:chgData name="Nguyen Binh" userId="acf7f2a7-1119-454a-99ee-b7b1d8425230" providerId="ADAL" clId="{162B37D4-A83D-4508-BAEA-4B28D5587FEA}" dt="2023-04-03T08:21:24.023" v="4649"/>
          <ac:cxnSpMkLst>
            <pc:docMk/>
            <pc:sldMk cId="169630770" sldId="1291"/>
            <ac:cxnSpMk id="10" creationId="{7CF195AF-BFB7-A9A4-2C9A-B286892FAB7F}"/>
          </ac:cxnSpMkLst>
        </pc:cxnChg>
        <pc:cxnChg chg="mod">
          <ac:chgData name="Nguyen Binh" userId="acf7f2a7-1119-454a-99ee-b7b1d8425230" providerId="ADAL" clId="{162B37D4-A83D-4508-BAEA-4B28D5587FEA}" dt="2023-04-03T02:05:04.217" v="4116" actId="1076"/>
          <ac:cxnSpMkLst>
            <pc:docMk/>
            <pc:sldMk cId="169630770" sldId="1291"/>
            <ac:cxnSpMk id="17" creationId="{6CDA325B-0005-8533-E72E-6622774E355A}"/>
          </ac:cxnSpMkLst>
        </pc:cxnChg>
      </pc:sldChg>
      <pc:sldChg chg="del">
        <pc:chgData name="Nguyen Binh" userId="acf7f2a7-1119-454a-99ee-b7b1d8425230" providerId="ADAL" clId="{162B37D4-A83D-4508-BAEA-4B28D5587FEA}" dt="2023-04-02T20:44:10.376" v="3079" actId="47"/>
        <pc:sldMkLst>
          <pc:docMk/>
          <pc:sldMk cId="1960700709" sldId="1292"/>
        </pc:sldMkLst>
      </pc:sldChg>
      <pc:sldChg chg="del">
        <pc:chgData name="Nguyen Binh" userId="acf7f2a7-1119-454a-99ee-b7b1d8425230" providerId="ADAL" clId="{162B37D4-A83D-4508-BAEA-4B28D5587FEA}" dt="2023-04-02T17:55:13.947" v="686" actId="47"/>
        <pc:sldMkLst>
          <pc:docMk/>
          <pc:sldMk cId="2181486984" sldId="1293"/>
        </pc:sldMkLst>
      </pc:sldChg>
      <pc:sldChg chg="modSp add mod ord">
        <pc:chgData name="Nguyen Binh" userId="acf7f2a7-1119-454a-99ee-b7b1d8425230" providerId="ADAL" clId="{162B37D4-A83D-4508-BAEA-4B28D5587FEA}" dt="2023-04-03T10:56:04.267" v="9463"/>
        <pc:sldMkLst>
          <pc:docMk/>
          <pc:sldMk cId="2782071407" sldId="1293"/>
        </pc:sldMkLst>
        <pc:graphicFrameChg chg="mod modGraphic">
          <ac:chgData name="Nguyen Binh" userId="acf7f2a7-1119-454a-99ee-b7b1d8425230" providerId="ADAL" clId="{162B37D4-A83D-4508-BAEA-4B28D5587FEA}" dt="2023-04-03T08:01:41.153" v="4579" actId="14734"/>
          <ac:graphicFrameMkLst>
            <pc:docMk/>
            <pc:sldMk cId="2782071407" sldId="1293"/>
            <ac:graphicFrameMk id="12" creationId="{03CB232D-5900-B189-5690-0212667518BD}"/>
          </ac:graphicFrameMkLst>
        </pc:graphicFrameChg>
      </pc:sldChg>
      <pc:sldChg chg="add del ord">
        <pc:chgData name="Nguyen Binh" userId="acf7f2a7-1119-454a-99ee-b7b1d8425230" providerId="ADAL" clId="{162B37D4-A83D-4508-BAEA-4B28D5587FEA}" dt="2023-04-02T19:12:40.809" v="1493" actId="2696"/>
        <pc:sldMkLst>
          <pc:docMk/>
          <pc:sldMk cId="3464678923" sldId="1293"/>
        </pc:sldMkLst>
      </pc:sldChg>
      <pc:sldChg chg="addSp delSp modSp add mod modAnim">
        <pc:chgData name="Nguyen Binh" userId="acf7f2a7-1119-454a-99ee-b7b1d8425230" providerId="ADAL" clId="{162B37D4-A83D-4508-BAEA-4B28D5587FEA}" dt="2023-04-03T11:30:33.179" v="11888"/>
        <pc:sldMkLst>
          <pc:docMk/>
          <pc:sldMk cId="2922502689" sldId="1294"/>
        </pc:sldMkLst>
        <pc:spChg chg="mod">
          <ac:chgData name="Nguyen Binh" userId="acf7f2a7-1119-454a-99ee-b7b1d8425230" providerId="ADAL" clId="{162B37D4-A83D-4508-BAEA-4B28D5587FEA}" dt="2023-04-03T09:38:33.722" v="5398" actId="20577"/>
          <ac:spMkLst>
            <pc:docMk/>
            <pc:sldMk cId="2922502689" sldId="1294"/>
            <ac:spMk id="3" creationId="{714C8D4D-A03B-8B08-8334-A8824BE09228}"/>
          </ac:spMkLst>
        </pc:spChg>
        <pc:spChg chg="del">
          <ac:chgData name="Nguyen Binh" userId="acf7f2a7-1119-454a-99ee-b7b1d8425230" providerId="ADAL" clId="{162B37D4-A83D-4508-BAEA-4B28D5587FEA}" dt="2023-04-03T08:58:51.160" v="5187" actId="478"/>
          <ac:spMkLst>
            <pc:docMk/>
            <pc:sldMk cId="2922502689" sldId="1294"/>
            <ac:spMk id="6" creationId="{324284E0-1257-A16C-37EE-576C55F125B6}"/>
          </ac:spMkLst>
        </pc:spChg>
        <pc:spChg chg="del mod">
          <ac:chgData name="Nguyen Binh" userId="acf7f2a7-1119-454a-99ee-b7b1d8425230" providerId="ADAL" clId="{162B37D4-A83D-4508-BAEA-4B28D5587FEA}" dt="2023-04-03T09:38:09.337" v="5374" actId="478"/>
          <ac:spMkLst>
            <pc:docMk/>
            <pc:sldMk cId="2922502689" sldId="1294"/>
            <ac:spMk id="9" creationId="{ED089B15-EC63-BA84-2421-F629AAE1E92D}"/>
          </ac:spMkLst>
        </pc:spChg>
        <pc:spChg chg="mod">
          <ac:chgData name="Nguyen Binh" userId="acf7f2a7-1119-454a-99ee-b7b1d8425230" providerId="ADAL" clId="{162B37D4-A83D-4508-BAEA-4B28D5587FEA}" dt="2023-04-03T07:57:04.901" v="4491" actId="20577"/>
          <ac:spMkLst>
            <pc:docMk/>
            <pc:sldMk cId="2922502689" sldId="1294"/>
            <ac:spMk id="12" creationId="{33B813D9-099A-99D4-AA2B-B91E565C34B4}"/>
          </ac:spMkLst>
        </pc:spChg>
        <pc:spChg chg="mod">
          <ac:chgData name="Nguyen Binh" userId="acf7f2a7-1119-454a-99ee-b7b1d8425230" providerId="ADAL" clId="{162B37D4-A83D-4508-BAEA-4B28D5587FEA}" dt="2023-04-03T07:57:11.863" v="4508" actId="20577"/>
          <ac:spMkLst>
            <pc:docMk/>
            <pc:sldMk cId="2922502689" sldId="1294"/>
            <ac:spMk id="13" creationId="{C8219016-3970-1781-2ED5-2CEC31174CBE}"/>
          </ac:spMkLst>
        </pc:spChg>
        <pc:spChg chg="add mod">
          <ac:chgData name="Nguyen Binh" userId="acf7f2a7-1119-454a-99ee-b7b1d8425230" providerId="ADAL" clId="{162B37D4-A83D-4508-BAEA-4B28D5587FEA}" dt="2023-04-03T09:43:48.696" v="5443" actId="1076"/>
          <ac:spMkLst>
            <pc:docMk/>
            <pc:sldMk cId="2922502689" sldId="1294"/>
            <ac:spMk id="16" creationId="{DBA05812-892B-E4C8-CDBC-1B135EF0B9E0}"/>
          </ac:spMkLst>
        </pc:spChg>
        <pc:spChg chg="add mod">
          <ac:chgData name="Nguyen Binh" userId="acf7f2a7-1119-454a-99ee-b7b1d8425230" providerId="ADAL" clId="{162B37D4-A83D-4508-BAEA-4B28D5587FEA}" dt="2023-04-03T09:43:53.126" v="5444" actId="1076"/>
          <ac:spMkLst>
            <pc:docMk/>
            <pc:sldMk cId="2922502689" sldId="1294"/>
            <ac:spMk id="17" creationId="{5C04A164-BDAE-9CAD-FB45-98FB7414CCB4}"/>
          </ac:spMkLst>
        </pc:spChg>
        <pc:spChg chg="del mod">
          <ac:chgData name="Nguyen Binh" userId="acf7f2a7-1119-454a-99ee-b7b1d8425230" providerId="ADAL" clId="{162B37D4-A83D-4508-BAEA-4B28D5587FEA}" dt="2023-04-03T09:38:06.504" v="5373" actId="478"/>
          <ac:spMkLst>
            <pc:docMk/>
            <pc:sldMk cId="2922502689" sldId="1294"/>
            <ac:spMk id="18" creationId="{2E476FA0-ACE7-9230-CC88-151F58AB246E}"/>
          </ac:spMkLst>
        </pc:spChg>
        <pc:spChg chg="del">
          <ac:chgData name="Nguyen Binh" userId="acf7f2a7-1119-454a-99ee-b7b1d8425230" providerId="ADAL" clId="{162B37D4-A83D-4508-BAEA-4B28D5587FEA}" dt="2023-04-03T08:58:48.340" v="5186" actId="478"/>
          <ac:spMkLst>
            <pc:docMk/>
            <pc:sldMk cId="2922502689" sldId="1294"/>
            <ac:spMk id="19" creationId="{50D66AAE-BDB7-A9AC-E9B5-1235B2520C01}"/>
          </ac:spMkLst>
        </pc:spChg>
        <pc:spChg chg="add mod">
          <ac:chgData name="Nguyen Binh" userId="acf7f2a7-1119-454a-99ee-b7b1d8425230" providerId="ADAL" clId="{162B37D4-A83D-4508-BAEA-4B28D5587FEA}" dt="2023-04-03T09:44:04.494" v="5447" actId="1076"/>
          <ac:spMkLst>
            <pc:docMk/>
            <pc:sldMk cId="2922502689" sldId="1294"/>
            <ac:spMk id="20" creationId="{5A1ECA08-7C92-A4A1-3765-E2CB86EA9148}"/>
          </ac:spMkLst>
        </pc:spChg>
        <pc:spChg chg="add mod">
          <ac:chgData name="Nguyen Binh" userId="acf7f2a7-1119-454a-99ee-b7b1d8425230" providerId="ADAL" clId="{162B37D4-A83D-4508-BAEA-4B28D5587FEA}" dt="2023-04-03T09:44:04.494" v="5447" actId="1076"/>
          <ac:spMkLst>
            <pc:docMk/>
            <pc:sldMk cId="2922502689" sldId="1294"/>
            <ac:spMk id="21" creationId="{D1CDEFE7-37D5-EBEC-EC7F-85C66CDA31D3}"/>
          </ac:spMkLst>
        </pc:spChg>
        <pc:spChg chg="add mod">
          <ac:chgData name="Nguyen Binh" userId="acf7f2a7-1119-454a-99ee-b7b1d8425230" providerId="ADAL" clId="{162B37D4-A83D-4508-BAEA-4B28D5587FEA}" dt="2023-04-03T09:47:45.338" v="5560" actId="20577"/>
          <ac:spMkLst>
            <pc:docMk/>
            <pc:sldMk cId="2922502689" sldId="1294"/>
            <ac:spMk id="22" creationId="{9158531A-3AAC-AFDB-4854-A951106F9008}"/>
          </ac:spMkLst>
        </pc:spChg>
        <pc:spChg chg="add mod">
          <ac:chgData name="Nguyen Binh" userId="acf7f2a7-1119-454a-99ee-b7b1d8425230" providerId="ADAL" clId="{162B37D4-A83D-4508-BAEA-4B28D5587FEA}" dt="2023-04-03T09:46:54.879" v="5550" actId="20577"/>
          <ac:spMkLst>
            <pc:docMk/>
            <pc:sldMk cId="2922502689" sldId="1294"/>
            <ac:spMk id="23" creationId="{2539AAB1-6EF8-F669-A4E4-AADC3E1776BC}"/>
          </ac:spMkLst>
        </pc:spChg>
        <pc:spChg chg="add mod">
          <ac:chgData name="Nguyen Binh" userId="acf7f2a7-1119-454a-99ee-b7b1d8425230" providerId="ADAL" clId="{162B37D4-A83D-4508-BAEA-4B28D5587FEA}" dt="2023-04-03T09:47:22.366" v="5554" actId="1076"/>
          <ac:spMkLst>
            <pc:docMk/>
            <pc:sldMk cId="2922502689" sldId="1294"/>
            <ac:spMk id="24" creationId="{385C4C11-9555-663A-C113-0FFCDF15E5C3}"/>
          </ac:spMkLst>
        </pc:spChg>
        <pc:spChg chg="add mod">
          <ac:chgData name="Nguyen Binh" userId="acf7f2a7-1119-454a-99ee-b7b1d8425230" providerId="ADAL" clId="{162B37D4-A83D-4508-BAEA-4B28D5587FEA}" dt="2023-04-03T09:47:24.637" v="5556" actId="20577"/>
          <ac:spMkLst>
            <pc:docMk/>
            <pc:sldMk cId="2922502689" sldId="1294"/>
            <ac:spMk id="25" creationId="{D126ED1E-CD3B-FAEB-6FF8-B1BE06B3B708}"/>
          </ac:spMkLst>
        </pc:spChg>
        <pc:spChg chg="add mod">
          <ac:chgData name="Nguyen Binh" userId="acf7f2a7-1119-454a-99ee-b7b1d8425230" providerId="ADAL" clId="{162B37D4-A83D-4508-BAEA-4B28D5587FEA}" dt="2023-04-03T11:14:09.648" v="10687" actId="1076"/>
          <ac:spMkLst>
            <pc:docMk/>
            <pc:sldMk cId="2922502689" sldId="1294"/>
            <ac:spMk id="28" creationId="{52463D87-2BF6-9A57-13CD-B9A44DFDDB8D}"/>
          </ac:spMkLst>
        </pc:spChg>
        <pc:spChg chg="add mod">
          <ac:chgData name="Nguyen Binh" userId="acf7f2a7-1119-454a-99ee-b7b1d8425230" providerId="ADAL" clId="{162B37D4-A83D-4508-BAEA-4B28D5587FEA}" dt="2023-04-03T11:14:05.182" v="10685" actId="1076"/>
          <ac:spMkLst>
            <pc:docMk/>
            <pc:sldMk cId="2922502689" sldId="1294"/>
            <ac:spMk id="29" creationId="{AFFC17F1-E09F-69AC-B8A6-05E1E67BAAB0}"/>
          </ac:spMkLst>
        </pc:spChg>
        <pc:spChg chg="add del mod">
          <ac:chgData name="Nguyen Binh" userId="acf7f2a7-1119-454a-99ee-b7b1d8425230" providerId="ADAL" clId="{162B37D4-A83D-4508-BAEA-4B28D5587FEA}" dt="2023-04-03T11:14:21.569" v="10689"/>
          <ac:spMkLst>
            <pc:docMk/>
            <pc:sldMk cId="2922502689" sldId="1294"/>
            <ac:spMk id="30" creationId="{77AD6A34-4EA2-6BDD-1EC2-9880B09775C0}"/>
          </ac:spMkLst>
        </pc:spChg>
        <pc:spChg chg="add mod">
          <ac:chgData name="Nguyen Binh" userId="acf7f2a7-1119-454a-99ee-b7b1d8425230" providerId="ADAL" clId="{162B37D4-A83D-4508-BAEA-4B28D5587FEA}" dt="2023-04-03T11:15:01.344" v="10696" actId="1076"/>
          <ac:spMkLst>
            <pc:docMk/>
            <pc:sldMk cId="2922502689" sldId="1294"/>
            <ac:spMk id="31" creationId="{9A427FE6-328A-CDFD-8704-3B175A20470B}"/>
          </ac:spMkLst>
        </pc:spChg>
        <pc:spChg chg="add mod">
          <ac:chgData name="Nguyen Binh" userId="acf7f2a7-1119-454a-99ee-b7b1d8425230" providerId="ADAL" clId="{162B37D4-A83D-4508-BAEA-4B28D5587FEA}" dt="2023-04-03T11:15:11.351" v="10698" actId="1076"/>
          <ac:spMkLst>
            <pc:docMk/>
            <pc:sldMk cId="2922502689" sldId="1294"/>
            <ac:spMk id="32" creationId="{E7CF34E9-1D24-9C36-69FF-0A082733EDDC}"/>
          </ac:spMkLst>
        </pc:spChg>
        <pc:picChg chg="add del mod">
          <ac:chgData name="Nguyen Binh" userId="acf7f2a7-1119-454a-99ee-b7b1d8425230" providerId="ADAL" clId="{162B37D4-A83D-4508-BAEA-4B28D5587FEA}" dt="2023-04-03T02:10:42.378" v="4129" actId="478"/>
          <ac:picMkLst>
            <pc:docMk/>
            <pc:sldMk cId="2922502689" sldId="1294"/>
            <ac:picMk id="2" creationId="{57F69731-A324-1FE8-F60F-3209A059F916}"/>
          </ac:picMkLst>
        </pc:picChg>
        <pc:picChg chg="add mod">
          <ac:chgData name="Nguyen Binh" userId="acf7f2a7-1119-454a-99ee-b7b1d8425230" providerId="ADAL" clId="{162B37D4-A83D-4508-BAEA-4B28D5587FEA}" dt="2023-04-03T09:41:59.742" v="5441" actId="1076"/>
          <ac:picMkLst>
            <pc:docMk/>
            <pc:sldMk cId="2922502689" sldId="1294"/>
            <ac:picMk id="4" creationId="{C690BBAC-ABC8-BA90-95E7-E9F0625B1798}"/>
          </ac:picMkLst>
        </pc:picChg>
        <pc:picChg chg="add mod">
          <ac:chgData name="Nguyen Binh" userId="acf7f2a7-1119-454a-99ee-b7b1d8425230" providerId="ADAL" clId="{162B37D4-A83D-4508-BAEA-4B28D5587FEA}" dt="2023-04-03T09:41:37.183" v="5436" actId="1076"/>
          <ac:picMkLst>
            <pc:docMk/>
            <pc:sldMk cId="2922502689" sldId="1294"/>
            <ac:picMk id="5" creationId="{4A345D04-B472-CB73-2A67-E02297747393}"/>
          </ac:picMkLst>
        </pc:picChg>
        <pc:picChg chg="add del mod">
          <ac:chgData name="Nguyen Binh" userId="acf7f2a7-1119-454a-99ee-b7b1d8425230" providerId="ADAL" clId="{162B37D4-A83D-4508-BAEA-4B28D5587FEA}" dt="2023-04-03T09:39:43.258" v="5407" actId="478"/>
          <ac:picMkLst>
            <pc:docMk/>
            <pc:sldMk cId="2922502689" sldId="1294"/>
            <ac:picMk id="7" creationId="{D4305168-D251-E9ED-A135-9BEA66DAE46F}"/>
          </ac:picMkLst>
        </pc:picChg>
        <pc:picChg chg="add del mod modCrop">
          <ac:chgData name="Nguyen Binh" userId="acf7f2a7-1119-454a-99ee-b7b1d8425230" providerId="ADAL" clId="{162B37D4-A83D-4508-BAEA-4B28D5587FEA}" dt="2023-04-03T09:40:58.002" v="5429" actId="478"/>
          <ac:picMkLst>
            <pc:docMk/>
            <pc:sldMk cId="2922502689" sldId="1294"/>
            <ac:picMk id="8" creationId="{E2BEB016-E93B-B46A-5960-F6CDA8DE4490}"/>
          </ac:picMkLst>
        </pc:picChg>
        <pc:picChg chg="add mod">
          <ac:chgData name="Nguyen Binh" userId="acf7f2a7-1119-454a-99ee-b7b1d8425230" providerId="ADAL" clId="{162B37D4-A83D-4508-BAEA-4B28D5587FEA}" dt="2023-04-03T10:57:43.022" v="9483" actId="1076"/>
          <ac:picMkLst>
            <pc:docMk/>
            <pc:sldMk cId="2922502689" sldId="1294"/>
            <ac:picMk id="10" creationId="{4FBBA8E8-E799-C5A9-02E5-01C7F1654DF2}"/>
          </ac:picMkLst>
        </pc:picChg>
        <pc:picChg chg="add mod">
          <ac:chgData name="Nguyen Binh" userId="acf7f2a7-1119-454a-99ee-b7b1d8425230" providerId="ADAL" clId="{162B37D4-A83D-4508-BAEA-4B28D5587FEA}" dt="2023-04-03T10:10:53.112" v="8141" actId="1076"/>
          <ac:picMkLst>
            <pc:docMk/>
            <pc:sldMk cId="2922502689" sldId="1294"/>
            <ac:picMk id="15" creationId="{1BEFFCCA-10E4-1C92-8786-3C952F505182}"/>
          </ac:picMkLst>
        </pc:picChg>
        <pc:picChg chg="del">
          <ac:chgData name="Nguyen Binh" userId="acf7f2a7-1119-454a-99ee-b7b1d8425230" providerId="ADAL" clId="{162B37D4-A83D-4508-BAEA-4B28D5587FEA}" dt="2023-04-03T02:06:51.896" v="4120" actId="478"/>
          <ac:picMkLst>
            <pc:docMk/>
            <pc:sldMk cId="2922502689" sldId="1294"/>
            <ac:picMk id="25" creationId="{EB3D3FD6-9233-2939-AA40-E3CD65FA923E}"/>
          </ac:picMkLst>
        </pc:picChg>
        <pc:picChg chg="add mod">
          <ac:chgData name="Nguyen Binh" userId="acf7f2a7-1119-454a-99ee-b7b1d8425230" providerId="ADAL" clId="{162B37D4-A83D-4508-BAEA-4B28D5587FEA}" dt="2023-04-03T11:30:23.272" v="11885" actId="14100"/>
          <ac:picMkLst>
            <pc:docMk/>
            <pc:sldMk cId="2922502689" sldId="1294"/>
            <ac:picMk id="27" creationId="{BA5E1AC1-7E8C-F63B-C08A-6A5AB8FE291C}"/>
          </ac:picMkLst>
        </pc:picChg>
        <pc:picChg chg="del">
          <ac:chgData name="Nguyen Binh" userId="acf7f2a7-1119-454a-99ee-b7b1d8425230" providerId="ADAL" clId="{162B37D4-A83D-4508-BAEA-4B28D5587FEA}" dt="2023-04-03T02:06:51.896" v="4120" actId="478"/>
          <ac:picMkLst>
            <pc:docMk/>
            <pc:sldMk cId="2922502689" sldId="1294"/>
            <ac:picMk id="2050" creationId="{7F2EC2F7-DC2C-DF4C-35C4-417E0B522344}"/>
          </ac:picMkLst>
        </pc:picChg>
        <pc:picChg chg="del">
          <ac:chgData name="Nguyen Binh" userId="acf7f2a7-1119-454a-99ee-b7b1d8425230" providerId="ADAL" clId="{162B37D4-A83D-4508-BAEA-4B28D5587FEA}" dt="2023-04-03T02:06:51.896" v="4120" actId="478"/>
          <ac:picMkLst>
            <pc:docMk/>
            <pc:sldMk cId="2922502689" sldId="1294"/>
            <ac:picMk id="2052" creationId="{C006DE6B-9431-6B11-34C4-BF08EBA97156}"/>
          </ac:picMkLst>
        </pc:picChg>
        <pc:picChg chg="del">
          <ac:chgData name="Nguyen Binh" userId="acf7f2a7-1119-454a-99ee-b7b1d8425230" providerId="ADAL" clId="{162B37D4-A83D-4508-BAEA-4B28D5587FEA}" dt="2023-04-03T02:06:51.896" v="4120" actId="478"/>
          <ac:picMkLst>
            <pc:docMk/>
            <pc:sldMk cId="2922502689" sldId="1294"/>
            <ac:picMk id="2054" creationId="{AF55408B-4493-24F1-1047-4E968234AE59}"/>
          </ac:picMkLst>
        </pc:picChg>
        <pc:picChg chg="add del mod">
          <ac:chgData name="Nguyen Binh" userId="acf7f2a7-1119-454a-99ee-b7b1d8425230" providerId="ADAL" clId="{162B37D4-A83D-4508-BAEA-4B28D5587FEA}" dt="2023-04-03T09:39:44.729" v="5408" actId="478"/>
          <ac:picMkLst>
            <pc:docMk/>
            <pc:sldMk cId="2922502689" sldId="1294"/>
            <ac:picMk id="8194" creationId="{2F5D0936-C753-9C55-75EC-E8C8F0CC86ED}"/>
          </ac:picMkLst>
        </pc:picChg>
        <pc:picChg chg="add del mod">
          <ac:chgData name="Nguyen Binh" userId="acf7f2a7-1119-454a-99ee-b7b1d8425230" providerId="ADAL" clId="{162B37D4-A83D-4508-BAEA-4B28D5587FEA}" dt="2023-04-03T09:39:12.717" v="5403" actId="478"/>
          <ac:picMkLst>
            <pc:docMk/>
            <pc:sldMk cId="2922502689" sldId="1294"/>
            <ac:picMk id="8196" creationId="{DE8BF01E-9B34-F70C-327C-B42279706DE6}"/>
          </ac:picMkLst>
        </pc:picChg>
        <pc:cxnChg chg="add mod">
          <ac:chgData name="Nguyen Binh" userId="acf7f2a7-1119-454a-99ee-b7b1d8425230" providerId="ADAL" clId="{162B37D4-A83D-4508-BAEA-4B28D5587FEA}" dt="2023-04-03T09:40:04.857" v="5416" actId="14100"/>
          <ac:cxnSpMkLst>
            <pc:docMk/>
            <pc:sldMk cId="2922502689" sldId="1294"/>
            <ac:cxnSpMk id="2" creationId="{DCDC0B59-39A9-5DEF-4B7C-91292926311C}"/>
          </ac:cxnSpMkLst>
        </pc:cxnChg>
        <pc:cxnChg chg="del">
          <ac:chgData name="Nguyen Binh" userId="acf7f2a7-1119-454a-99ee-b7b1d8425230" providerId="ADAL" clId="{162B37D4-A83D-4508-BAEA-4B28D5587FEA}" dt="2023-04-03T02:10:47.552" v="4132" actId="478"/>
          <ac:cxnSpMkLst>
            <pc:docMk/>
            <pc:sldMk cId="2922502689" sldId="1294"/>
            <ac:cxnSpMk id="17" creationId="{6CDA325B-0005-8533-E72E-6622774E355A}"/>
          </ac:cxnSpMkLst>
        </pc:cxnChg>
      </pc:sldChg>
      <pc:sldChg chg="delSp add del">
        <pc:chgData name="Nguyen Binh" userId="acf7f2a7-1119-454a-99ee-b7b1d8425230" providerId="ADAL" clId="{162B37D4-A83D-4508-BAEA-4B28D5587FEA}" dt="2023-04-03T02:10:00.514" v="4126" actId="47"/>
        <pc:sldMkLst>
          <pc:docMk/>
          <pc:sldMk cId="2606852631" sldId="1295"/>
        </pc:sldMkLst>
        <pc:picChg chg="del">
          <ac:chgData name="Nguyen Binh" userId="acf7f2a7-1119-454a-99ee-b7b1d8425230" providerId="ADAL" clId="{162B37D4-A83D-4508-BAEA-4B28D5587FEA}" dt="2023-04-03T02:06:57.151" v="4121" actId="478"/>
          <ac:picMkLst>
            <pc:docMk/>
            <pc:sldMk cId="2606852631" sldId="1295"/>
            <ac:picMk id="25" creationId="{EB3D3FD6-9233-2939-AA40-E3CD65FA923E}"/>
          </ac:picMkLst>
        </pc:picChg>
        <pc:picChg chg="del">
          <ac:chgData name="Nguyen Binh" userId="acf7f2a7-1119-454a-99ee-b7b1d8425230" providerId="ADAL" clId="{162B37D4-A83D-4508-BAEA-4B28D5587FEA}" dt="2023-04-03T02:06:57.151" v="4121" actId="478"/>
          <ac:picMkLst>
            <pc:docMk/>
            <pc:sldMk cId="2606852631" sldId="1295"/>
            <ac:picMk id="2050" creationId="{7F2EC2F7-DC2C-DF4C-35C4-417E0B522344}"/>
          </ac:picMkLst>
        </pc:picChg>
        <pc:picChg chg="del">
          <ac:chgData name="Nguyen Binh" userId="acf7f2a7-1119-454a-99ee-b7b1d8425230" providerId="ADAL" clId="{162B37D4-A83D-4508-BAEA-4B28D5587FEA}" dt="2023-04-03T02:06:57.151" v="4121" actId="478"/>
          <ac:picMkLst>
            <pc:docMk/>
            <pc:sldMk cId="2606852631" sldId="1295"/>
            <ac:picMk id="2052" creationId="{C006DE6B-9431-6B11-34C4-BF08EBA97156}"/>
          </ac:picMkLst>
        </pc:picChg>
        <pc:picChg chg="del">
          <ac:chgData name="Nguyen Binh" userId="acf7f2a7-1119-454a-99ee-b7b1d8425230" providerId="ADAL" clId="{162B37D4-A83D-4508-BAEA-4B28D5587FEA}" dt="2023-04-03T02:06:57.151" v="4121" actId="478"/>
          <ac:picMkLst>
            <pc:docMk/>
            <pc:sldMk cId="2606852631" sldId="1295"/>
            <ac:picMk id="2054" creationId="{AF55408B-4493-24F1-1047-4E968234AE59}"/>
          </ac:picMkLst>
        </pc:picChg>
      </pc:sldChg>
      <pc:sldChg chg="delSp modSp mod modAnim">
        <pc:chgData name="Nguyen Binh" userId="acf7f2a7-1119-454a-99ee-b7b1d8425230" providerId="ADAL" clId="{162B37D4-A83D-4508-BAEA-4B28D5587FEA}" dt="2023-04-03T10:42:11.017" v="9423"/>
        <pc:sldMkLst>
          <pc:docMk/>
          <pc:sldMk cId="3449605595" sldId="1295"/>
        </pc:sldMkLst>
        <pc:spChg chg="mod">
          <ac:chgData name="Nguyen Binh" userId="acf7f2a7-1119-454a-99ee-b7b1d8425230" providerId="ADAL" clId="{162B37D4-A83D-4508-BAEA-4B28D5587FEA}" dt="2023-04-03T07:53:20.187" v="4469" actId="115"/>
          <ac:spMkLst>
            <pc:docMk/>
            <pc:sldMk cId="3449605595" sldId="1295"/>
            <ac:spMk id="2" creationId="{61AC6B6A-61DE-E2C9-F17F-DBBE14CACCE7}"/>
          </ac:spMkLst>
        </pc:spChg>
        <pc:spChg chg="mod">
          <ac:chgData name="Nguyen Binh" userId="acf7f2a7-1119-454a-99ee-b7b1d8425230" providerId="ADAL" clId="{162B37D4-A83D-4508-BAEA-4B28D5587FEA}" dt="2023-04-03T07:54:09.527" v="4471" actId="20577"/>
          <ac:spMkLst>
            <pc:docMk/>
            <pc:sldMk cId="3449605595" sldId="1295"/>
            <ac:spMk id="5" creationId="{3110D97F-F375-A26C-E8A1-C2982223FCF9}"/>
          </ac:spMkLst>
        </pc:spChg>
        <pc:spChg chg="mod topLvl">
          <ac:chgData name="Nguyen Binh" userId="acf7f2a7-1119-454a-99ee-b7b1d8425230" providerId="ADAL" clId="{162B37D4-A83D-4508-BAEA-4B28D5587FEA}" dt="2023-04-03T07:49:42.358" v="4429" actId="1076"/>
          <ac:spMkLst>
            <pc:docMk/>
            <pc:sldMk cId="3449605595" sldId="1295"/>
            <ac:spMk id="7" creationId="{CDE351DA-1C90-DA85-E759-B75091D67160}"/>
          </ac:spMkLst>
        </pc:spChg>
        <pc:spChg chg="mod topLvl">
          <ac:chgData name="Nguyen Binh" userId="acf7f2a7-1119-454a-99ee-b7b1d8425230" providerId="ADAL" clId="{162B37D4-A83D-4508-BAEA-4B28D5587FEA}" dt="2023-04-03T07:46:21.134" v="4223" actId="1076"/>
          <ac:spMkLst>
            <pc:docMk/>
            <pc:sldMk cId="3449605595" sldId="1295"/>
            <ac:spMk id="8" creationId="{F1A4DFE0-E019-86D7-64F3-8A46FFC71A20}"/>
          </ac:spMkLst>
        </pc:spChg>
        <pc:spChg chg="mod topLvl">
          <ac:chgData name="Nguyen Binh" userId="acf7f2a7-1119-454a-99ee-b7b1d8425230" providerId="ADAL" clId="{162B37D4-A83D-4508-BAEA-4B28D5587FEA}" dt="2023-04-03T07:46:21.134" v="4223" actId="1076"/>
          <ac:spMkLst>
            <pc:docMk/>
            <pc:sldMk cId="3449605595" sldId="1295"/>
            <ac:spMk id="9" creationId="{4A2A2C70-DE0A-B5AC-A773-7B09400C9047}"/>
          </ac:spMkLst>
        </pc:spChg>
        <pc:spChg chg="mod topLvl">
          <ac:chgData name="Nguyen Binh" userId="acf7f2a7-1119-454a-99ee-b7b1d8425230" providerId="ADAL" clId="{162B37D4-A83D-4508-BAEA-4B28D5587FEA}" dt="2023-04-03T07:49:42.358" v="4429" actId="1076"/>
          <ac:spMkLst>
            <pc:docMk/>
            <pc:sldMk cId="3449605595" sldId="1295"/>
            <ac:spMk id="11" creationId="{7C935CE8-23CF-AEF8-A45B-44E83C0888FB}"/>
          </ac:spMkLst>
        </pc:spChg>
        <pc:spChg chg="mod">
          <ac:chgData name="Nguyen Binh" userId="acf7f2a7-1119-454a-99ee-b7b1d8425230" providerId="ADAL" clId="{162B37D4-A83D-4508-BAEA-4B28D5587FEA}" dt="2023-04-03T07:49:46.613" v="4430" actId="1076"/>
          <ac:spMkLst>
            <pc:docMk/>
            <pc:sldMk cId="3449605595" sldId="1295"/>
            <ac:spMk id="12" creationId="{2180398D-1D1C-435C-953C-C0948F0EF70C}"/>
          </ac:spMkLst>
        </pc:spChg>
        <pc:grpChg chg="del mod">
          <ac:chgData name="Nguyen Binh" userId="acf7f2a7-1119-454a-99ee-b7b1d8425230" providerId="ADAL" clId="{162B37D4-A83D-4508-BAEA-4B28D5587FEA}" dt="2023-04-03T07:46:13.667" v="4222" actId="165"/>
          <ac:grpSpMkLst>
            <pc:docMk/>
            <pc:sldMk cId="3449605595" sldId="1295"/>
            <ac:grpSpMk id="10" creationId="{390AF538-196F-8DED-9C28-071E9829B99F}"/>
          </ac:grpSpMkLst>
        </pc:grpChg>
      </pc:sldChg>
      <pc:sldChg chg="addSp delSp modSp add del mod">
        <pc:chgData name="Nguyen Binh" userId="acf7f2a7-1119-454a-99ee-b7b1d8425230" providerId="ADAL" clId="{162B37D4-A83D-4508-BAEA-4B28D5587FEA}" dt="2023-04-03T08:58:28.713" v="5183" actId="47"/>
        <pc:sldMkLst>
          <pc:docMk/>
          <pc:sldMk cId="680258456" sldId="1296"/>
        </pc:sldMkLst>
        <pc:spChg chg="mod">
          <ac:chgData name="Nguyen Binh" userId="acf7f2a7-1119-454a-99ee-b7b1d8425230" providerId="ADAL" clId="{162B37D4-A83D-4508-BAEA-4B28D5587FEA}" dt="2023-04-03T08:35:06.996" v="4905"/>
          <ac:spMkLst>
            <pc:docMk/>
            <pc:sldMk cId="680258456" sldId="1296"/>
            <ac:spMk id="3" creationId="{714C8D4D-A03B-8B08-8334-A8824BE09228}"/>
          </ac:spMkLst>
        </pc:spChg>
        <pc:spChg chg="mod">
          <ac:chgData name="Nguyen Binh" userId="acf7f2a7-1119-454a-99ee-b7b1d8425230" providerId="ADAL" clId="{162B37D4-A83D-4508-BAEA-4B28D5587FEA}" dt="2023-04-03T08:23:08.144" v="4779" actId="20577"/>
          <ac:spMkLst>
            <pc:docMk/>
            <pc:sldMk cId="680258456" sldId="1296"/>
            <ac:spMk id="12" creationId="{33B813D9-099A-99D4-AA2B-B91E565C34B4}"/>
          </ac:spMkLst>
        </pc:spChg>
        <pc:spChg chg="del mod">
          <ac:chgData name="Nguyen Binh" userId="acf7f2a7-1119-454a-99ee-b7b1d8425230" providerId="ADAL" clId="{162B37D4-A83D-4508-BAEA-4B28D5587FEA}" dt="2023-04-03T08:22:59.579" v="4678" actId="478"/>
          <ac:spMkLst>
            <pc:docMk/>
            <pc:sldMk cId="680258456" sldId="1296"/>
            <ac:spMk id="13" creationId="{C8219016-3970-1781-2ED5-2CEC31174CBE}"/>
          </ac:spMkLst>
        </pc:spChg>
        <pc:picChg chg="add del mod">
          <ac:chgData name="Nguyen Binh" userId="acf7f2a7-1119-454a-99ee-b7b1d8425230" providerId="ADAL" clId="{162B37D4-A83D-4508-BAEA-4B28D5587FEA}" dt="2023-04-03T08:48:17.659" v="5082" actId="21"/>
          <ac:picMkLst>
            <pc:docMk/>
            <pc:sldMk cId="680258456" sldId="1296"/>
            <ac:picMk id="2" creationId="{9CE39CD0-1000-3723-C1E1-047EE014FB80}"/>
          </ac:picMkLst>
        </pc:picChg>
        <pc:picChg chg="add del mod">
          <ac:chgData name="Nguyen Binh" userId="acf7f2a7-1119-454a-99ee-b7b1d8425230" providerId="ADAL" clId="{162B37D4-A83D-4508-BAEA-4B28D5587FEA}" dt="2023-04-03T08:48:17.659" v="5082" actId="21"/>
          <ac:picMkLst>
            <pc:docMk/>
            <pc:sldMk cId="680258456" sldId="1296"/>
            <ac:picMk id="4" creationId="{58843ECE-EFD6-A893-9B83-7C6335B97AC1}"/>
          </ac:picMkLst>
        </pc:picChg>
        <pc:picChg chg="add del mod">
          <ac:chgData name="Nguyen Binh" userId="acf7f2a7-1119-454a-99ee-b7b1d8425230" providerId="ADAL" clId="{162B37D4-A83D-4508-BAEA-4B28D5587FEA}" dt="2023-04-03T08:52:46.979" v="5143" actId="21"/>
          <ac:picMkLst>
            <pc:docMk/>
            <pc:sldMk cId="680258456" sldId="1296"/>
            <ac:picMk id="5" creationId="{B5E61896-9DF0-129C-F603-16DDAF015A50}"/>
          </ac:picMkLst>
        </pc:picChg>
        <pc:picChg chg="add del mod">
          <ac:chgData name="Nguyen Binh" userId="acf7f2a7-1119-454a-99ee-b7b1d8425230" providerId="ADAL" clId="{162B37D4-A83D-4508-BAEA-4B28D5587FEA}" dt="2023-04-03T08:50:57.138" v="5118" actId="21"/>
          <ac:picMkLst>
            <pc:docMk/>
            <pc:sldMk cId="680258456" sldId="1296"/>
            <ac:picMk id="7" creationId="{0244C4D4-EB54-69BE-B169-E8E2156407C2}"/>
          </ac:picMkLst>
        </pc:picChg>
        <pc:picChg chg="add del mod">
          <ac:chgData name="Nguyen Binh" userId="acf7f2a7-1119-454a-99ee-b7b1d8425230" providerId="ADAL" clId="{162B37D4-A83D-4508-BAEA-4B28D5587FEA}" dt="2023-04-03T08:51:56.264" v="5137" actId="21"/>
          <ac:picMkLst>
            <pc:docMk/>
            <pc:sldMk cId="680258456" sldId="1296"/>
            <ac:picMk id="8" creationId="{DEF5FB0B-59CD-37FC-09B5-17FB0BA4849C}"/>
          </ac:picMkLst>
        </pc:picChg>
        <pc:picChg chg="del">
          <ac:chgData name="Nguyen Binh" userId="acf7f2a7-1119-454a-99ee-b7b1d8425230" providerId="ADAL" clId="{162B37D4-A83D-4508-BAEA-4B28D5587FEA}" dt="2023-04-03T08:22:59.579" v="4678" actId="478"/>
          <ac:picMkLst>
            <pc:docMk/>
            <pc:sldMk cId="680258456" sldId="1296"/>
            <ac:picMk id="25" creationId="{EB3D3FD6-9233-2939-AA40-E3CD65FA923E}"/>
          </ac:picMkLst>
        </pc:picChg>
        <pc:picChg chg="del">
          <ac:chgData name="Nguyen Binh" userId="acf7f2a7-1119-454a-99ee-b7b1d8425230" providerId="ADAL" clId="{162B37D4-A83D-4508-BAEA-4B28D5587FEA}" dt="2023-04-03T08:22:59.579" v="4678" actId="478"/>
          <ac:picMkLst>
            <pc:docMk/>
            <pc:sldMk cId="680258456" sldId="1296"/>
            <ac:picMk id="2050" creationId="{7F2EC2F7-DC2C-DF4C-35C4-417E0B522344}"/>
          </ac:picMkLst>
        </pc:picChg>
        <pc:picChg chg="del">
          <ac:chgData name="Nguyen Binh" userId="acf7f2a7-1119-454a-99ee-b7b1d8425230" providerId="ADAL" clId="{162B37D4-A83D-4508-BAEA-4B28D5587FEA}" dt="2023-04-03T08:22:59.579" v="4678" actId="478"/>
          <ac:picMkLst>
            <pc:docMk/>
            <pc:sldMk cId="680258456" sldId="1296"/>
            <ac:picMk id="2052" creationId="{C006DE6B-9431-6B11-34C4-BF08EBA97156}"/>
          </ac:picMkLst>
        </pc:picChg>
        <pc:picChg chg="del">
          <ac:chgData name="Nguyen Binh" userId="acf7f2a7-1119-454a-99ee-b7b1d8425230" providerId="ADAL" clId="{162B37D4-A83D-4508-BAEA-4B28D5587FEA}" dt="2023-04-03T08:22:59.579" v="4678" actId="478"/>
          <ac:picMkLst>
            <pc:docMk/>
            <pc:sldMk cId="680258456" sldId="1296"/>
            <ac:picMk id="2054" creationId="{AF55408B-4493-24F1-1047-4E968234AE59}"/>
          </ac:picMkLst>
        </pc:picChg>
      </pc:sldChg>
      <pc:sldChg chg="delSp add del mod">
        <pc:chgData name="Nguyen Binh" userId="acf7f2a7-1119-454a-99ee-b7b1d8425230" providerId="ADAL" clId="{162B37D4-A83D-4508-BAEA-4B28D5587FEA}" dt="2023-04-03T02:10:00.514" v="4126" actId="47"/>
        <pc:sldMkLst>
          <pc:docMk/>
          <pc:sldMk cId="825509210" sldId="1296"/>
        </pc:sldMkLst>
        <pc:picChg chg="del">
          <ac:chgData name="Nguyen Binh" userId="acf7f2a7-1119-454a-99ee-b7b1d8425230" providerId="ADAL" clId="{162B37D4-A83D-4508-BAEA-4B28D5587FEA}" dt="2023-04-03T02:09:45.621" v="4123" actId="21"/>
          <ac:picMkLst>
            <pc:docMk/>
            <pc:sldMk cId="825509210" sldId="1296"/>
            <ac:picMk id="25" creationId="{EB3D3FD6-9233-2939-AA40-E3CD65FA923E}"/>
          </ac:picMkLst>
        </pc:picChg>
      </pc:sldChg>
      <pc:sldChg chg="addSp delSp modSp add mod modAnim">
        <pc:chgData name="Nguyen Binh" userId="acf7f2a7-1119-454a-99ee-b7b1d8425230" providerId="ADAL" clId="{162B37D4-A83D-4508-BAEA-4B28D5587FEA}" dt="2023-04-03T09:46:17.709" v="5537" actId="20577"/>
        <pc:sldMkLst>
          <pc:docMk/>
          <pc:sldMk cId="1844839375" sldId="1297"/>
        </pc:sldMkLst>
        <pc:spChg chg="mod">
          <ac:chgData name="Nguyen Binh" userId="acf7f2a7-1119-454a-99ee-b7b1d8425230" providerId="ADAL" clId="{162B37D4-A83D-4508-BAEA-4B28D5587FEA}" dt="2023-04-03T08:34:42.217" v="4903" actId="20577"/>
          <ac:spMkLst>
            <pc:docMk/>
            <pc:sldMk cId="1844839375" sldId="1297"/>
            <ac:spMk id="3" creationId="{714C8D4D-A03B-8B08-8334-A8824BE09228}"/>
          </ac:spMkLst>
        </pc:spChg>
        <pc:spChg chg="mod">
          <ac:chgData name="Nguyen Binh" userId="acf7f2a7-1119-454a-99ee-b7b1d8425230" providerId="ADAL" clId="{162B37D4-A83D-4508-BAEA-4B28D5587FEA}" dt="2023-04-03T08:32:46.766" v="4868" actId="1076"/>
          <ac:spMkLst>
            <pc:docMk/>
            <pc:sldMk cId="1844839375" sldId="1297"/>
            <ac:spMk id="6" creationId="{324284E0-1257-A16C-37EE-576C55F125B6}"/>
          </ac:spMkLst>
        </pc:spChg>
        <pc:spChg chg="mod">
          <ac:chgData name="Nguyen Binh" userId="acf7f2a7-1119-454a-99ee-b7b1d8425230" providerId="ADAL" clId="{162B37D4-A83D-4508-BAEA-4B28D5587FEA}" dt="2023-04-03T08:32:37.817" v="4866" actId="1076"/>
          <ac:spMkLst>
            <pc:docMk/>
            <pc:sldMk cId="1844839375" sldId="1297"/>
            <ac:spMk id="9" creationId="{ED089B15-EC63-BA84-2421-F629AAE1E92D}"/>
          </ac:spMkLst>
        </pc:spChg>
        <pc:spChg chg="add del mod">
          <ac:chgData name="Nguyen Binh" userId="acf7f2a7-1119-454a-99ee-b7b1d8425230" providerId="ADAL" clId="{162B37D4-A83D-4508-BAEA-4B28D5587FEA}" dt="2023-04-03T08:39:11.323" v="4947" actId="478"/>
          <ac:spMkLst>
            <pc:docMk/>
            <pc:sldMk cId="1844839375" sldId="1297"/>
            <ac:spMk id="11" creationId="{7172EC9E-4E55-3A91-455B-8E780C930024}"/>
          </ac:spMkLst>
        </pc:spChg>
        <pc:spChg chg="mod">
          <ac:chgData name="Nguyen Binh" userId="acf7f2a7-1119-454a-99ee-b7b1d8425230" providerId="ADAL" clId="{162B37D4-A83D-4508-BAEA-4B28D5587FEA}" dt="2023-04-03T09:44:33.415" v="5484" actId="20577"/>
          <ac:spMkLst>
            <pc:docMk/>
            <pc:sldMk cId="1844839375" sldId="1297"/>
            <ac:spMk id="12" creationId="{33B813D9-099A-99D4-AA2B-B91E565C34B4}"/>
          </ac:spMkLst>
        </pc:spChg>
        <pc:spChg chg="add del mod">
          <ac:chgData name="Nguyen Binh" userId="acf7f2a7-1119-454a-99ee-b7b1d8425230" providerId="ADAL" clId="{162B37D4-A83D-4508-BAEA-4B28D5587FEA}" dt="2023-04-03T08:46:12.072" v="5048" actId="478"/>
          <ac:spMkLst>
            <pc:docMk/>
            <pc:sldMk cId="1844839375" sldId="1297"/>
            <ac:spMk id="13" creationId="{625DCD46-A8B7-4615-20EF-4383BC70198F}"/>
          </ac:spMkLst>
        </pc:spChg>
        <pc:spChg chg="add del mod">
          <ac:chgData name="Nguyen Binh" userId="acf7f2a7-1119-454a-99ee-b7b1d8425230" providerId="ADAL" clId="{162B37D4-A83D-4508-BAEA-4B28D5587FEA}" dt="2023-04-03T08:46:08.483" v="5043" actId="478"/>
          <ac:spMkLst>
            <pc:docMk/>
            <pc:sldMk cId="1844839375" sldId="1297"/>
            <ac:spMk id="14" creationId="{61C25C9E-BF46-473F-3A36-EF872C42E1F3}"/>
          </ac:spMkLst>
        </pc:spChg>
        <pc:spChg chg="add del mod">
          <ac:chgData name="Nguyen Binh" userId="acf7f2a7-1119-454a-99ee-b7b1d8425230" providerId="ADAL" clId="{162B37D4-A83D-4508-BAEA-4B28D5587FEA}" dt="2023-04-03T08:46:13.408" v="5049" actId="478"/>
          <ac:spMkLst>
            <pc:docMk/>
            <pc:sldMk cId="1844839375" sldId="1297"/>
            <ac:spMk id="15" creationId="{B510FC45-2E04-293B-BF14-31C122831A38}"/>
          </ac:spMkLst>
        </pc:spChg>
        <pc:spChg chg="add del mod">
          <ac:chgData name="Nguyen Binh" userId="acf7f2a7-1119-454a-99ee-b7b1d8425230" providerId="ADAL" clId="{162B37D4-A83D-4508-BAEA-4B28D5587FEA}" dt="2023-04-03T08:46:09.253" v="5044" actId="478"/>
          <ac:spMkLst>
            <pc:docMk/>
            <pc:sldMk cId="1844839375" sldId="1297"/>
            <ac:spMk id="16" creationId="{C222F284-42D6-8D94-2D3E-E13AE395097C}"/>
          </ac:spMkLst>
        </pc:spChg>
        <pc:spChg chg="mod">
          <ac:chgData name="Nguyen Binh" userId="acf7f2a7-1119-454a-99ee-b7b1d8425230" providerId="ADAL" clId="{162B37D4-A83D-4508-BAEA-4B28D5587FEA}" dt="2023-04-03T08:29:13" v="4828" actId="14100"/>
          <ac:spMkLst>
            <pc:docMk/>
            <pc:sldMk cId="1844839375" sldId="1297"/>
            <ac:spMk id="18" creationId="{2E476FA0-ACE7-9230-CC88-151F58AB246E}"/>
          </ac:spMkLst>
        </pc:spChg>
        <pc:spChg chg="del mod">
          <ac:chgData name="Nguyen Binh" userId="acf7f2a7-1119-454a-99ee-b7b1d8425230" providerId="ADAL" clId="{162B37D4-A83D-4508-BAEA-4B28D5587FEA}" dt="2023-04-03T08:46:04.588" v="5040" actId="478"/>
          <ac:spMkLst>
            <pc:docMk/>
            <pc:sldMk cId="1844839375" sldId="1297"/>
            <ac:spMk id="19" creationId="{50D66AAE-BDB7-A9AC-E9B5-1235B2520C01}"/>
          </ac:spMkLst>
        </pc:spChg>
        <pc:spChg chg="add del mod">
          <ac:chgData name="Nguyen Binh" userId="acf7f2a7-1119-454a-99ee-b7b1d8425230" providerId="ADAL" clId="{162B37D4-A83D-4508-BAEA-4B28D5587FEA}" dt="2023-04-03T08:46:14.423" v="5050" actId="478"/>
          <ac:spMkLst>
            <pc:docMk/>
            <pc:sldMk cId="1844839375" sldId="1297"/>
            <ac:spMk id="20" creationId="{D113EB2B-0517-6DFD-3A46-CC3F18B4C9F2}"/>
          </ac:spMkLst>
        </pc:spChg>
        <pc:spChg chg="add del mod">
          <ac:chgData name="Nguyen Binh" userId="acf7f2a7-1119-454a-99ee-b7b1d8425230" providerId="ADAL" clId="{162B37D4-A83D-4508-BAEA-4B28D5587FEA}" dt="2023-04-03T08:44:35.601" v="5032" actId="478"/>
          <ac:spMkLst>
            <pc:docMk/>
            <pc:sldMk cId="1844839375" sldId="1297"/>
            <ac:spMk id="21" creationId="{1C8E6426-0605-BB75-8C15-EA94DE6BB786}"/>
          </ac:spMkLst>
        </pc:spChg>
        <pc:spChg chg="add del mod">
          <ac:chgData name="Nguyen Binh" userId="acf7f2a7-1119-454a-99ee-b7b1d8425230" providerId="ADAL" clId="{162B37D4-A83D-4508-BAEA-4B28D5587FEA}" dt="2023-04-03T08:44:35.601" v="5032" actId="478"/>
          <ac:spMkLst>
            <pc:docMk/>
            <pc:sldMk cId="1844839375" sldId="1297"/>
            <ac:spMk id="22" creationId="{6FB90EEB-D904-F72C-6BC8-590840BAD99E}"/>
          </ac:spMkLst>
        </pc:spChg>
        <pc:spChg chg="add del mod">
          <ac:chgData name="Nguyen Binh" userId="acf7f2a7-1119-454a-99ee-b7b1d8425230" providerId="ADAL" clId="{162B37D4-A83D-4508-BAEA-4B28D5587FEA}" dt="2023-04-03T08:44:35.601" v="5032" actId="478"/>
          <ac:spMkLst>
            <pc:docMk/>
            <pc:sldMk cId="1844839375" sldId="1297"/>
            <ac:spMk id="23" creationId="{07774308-CE18-20AF-E1B8-611C7FD115B6}"/>
          </ac:spMkLst>
        </pc:spChg>
        <pc:spChg chg="add del mod">
          <ac:chgData name="Nguyen Binh" userId="acf7f2a7-1119-454a-99ee-b7b1d8425230" providerId="ADAL" clId="{162B37D4-A83D-4508-BAEA-4B28D5587FEA}" dt="2023-04-03T08:44:35.601" v="5032" actId="478"/>
          <ac:spMkLst>
            <pc:docMk/>
            <pc:sldMk cId="1844839375" sldId="1297"/>
            <ac:spMk id="24" creationId="{055DE785-F1B0-E618-3106-5AC06BFE3D3D}"/>
          </ac:spMkLst>
        </pc:spChg>
        <pc:spChg chg="add del mod">
          <ac:chgData name="Nguyen Binh" userId="acf7f2a7-1119-454a-99ee-b7b1d8425230" providerId="ADAL" clId="{162B37D4-A83D-4508-BAEA-4B28D5587FEA}" dt="2023-04-03T08:46:07.514" v="5042" actId="478"/>
          <ac:spMkLst>
            <pc:docMk/>
            <pc:sldMk cId="1844839375" sldId="1297"/>
            <ac:spMk id="25" creationId="{67640479-3B9E-BC1A-66A3-C61477F2275D}"/>
          </ac:spMkLst>
        </pc:spChg>
        <pc:spChg chg="add del mod">
          <ac:chgData name="Nguyen Binh" userId="acf7f2a7-1119-454a-99ee-b7b1d8425230" providerId="ADAL" clId="{162B37D4-A83D-4508-BAEA-4B28D5587FEA}" dt="2023-04-03T08:46:06.536" v="5041" actId="478"/>
          <ac:spMkLst>
            <pc:docMk/>
            <pc:sldMk cId="1844839375" sldId="1297"/>
            <ac:spMk id="26" creationId="{30CF083C-18CC-898E-E693-B2353A41C470}"/>
          </ac:spMkLst>
        </pc:spChg>
        <pc:spChg chg="add del mod">
          <ac:chgData name="Nguyen Binh" userId="acf7f2a7-1119-454a-99ee-b7b1d8425230" providerId="ADAL" clId="{162B37D4-A83D-4508-BAEA-4B28D5587FEA}" dt="2023-04-03T08:46:09.859" v="5045" actId="478"/>
          <ac:spMkLst>
            <pc:docMk/>
            <pc:sldMk cId="1844839375" sldId="1297"/>
            <ac:spMk id="27" creationId="{F09F5021-166E-B3CA-547C-C630FFF949D3}"/>
          </ac:spMkLst>
        </pc:spChg>
        <pc:spChg chg="add del mod">
          <ac:chgData name="Nguyen Binh" userId="acf7f2a7-1119-454a-99ee-b7b1d8425230" providerId="ADAL" clId="{162B37D4-A83D-4508-BAEA-4B28D5587FEA}" dt="2023-04-03T08:46:11.059" v="5047" actId="478"/>
          <ac:spMkLst>
            <pc:docMk/>
            <pc:sldMk cId="1844839375" sldId="1297"/>
            <ac:spMk id="28" creationId="{0ECA6FFF-DFE8-3B98-D768-AC07496D9080}"/>
          </ac:spMkLst>
        </pc:spChg>
        <pc:spChg chg="add mod">
          <ac:chgData name="Nguyen Binh" userId="acf7f2a7-1119-454a-99ee-b7b1d8425230" providerId="ADAL" clId="{162B37D4-A83D-4508-BAEA-4B28D5587FEA}" dt="2023-04-03T08:45:21.094" v="5036" actId="368"/>
          <ac:spMkLst>
            <pc:docMk/>
            <pc:sldMk cId="1844839375" sldId="1297"/>
            <ac:spMk id="29" creationId="{959E9D64-DA96-67C4-3AD3-F3C5C7085A71}"/>
          </ac:spMkLst>
        </pc:spChg>
        <pc:spChg chg="add mod">
          <ac:chgData name="Nguyen Binh" userId="acf7f2a7-1119-454a-99ee-b7b1d8425230" providerId="ADAL" clId="{162B37D4-A83D-4508-BAEA-4B28D5587FEA}" dt="2023-04-03T08:45:21.094" v="5036" actId="368"/>
          <ac:spMkLst>
            <pc:docMk/>
            <pc:sldMk cId="1844839375" sldId="1297"/>
            <ac:spMk id="30" creationId="{E7C0B23C-1747-4F40-7A3C-69FC8188938A}"/>
          </ac:spMkLst>
        </pc:spChg>
        <pc:spChg chg="add mod">
          <ac:chgData name="Nguyen Binh" userId="acf7f2a7-1119-454a-99ee-b7b1d8425230" providerId="ADAL" clId="{162B37D4-A83D-4508-BAEA-4B28D5587FEA}" dt="2023-04-03T08:45:21.094" v="5036" actId="368"/>
          <ac:spMkLst>
            <pc:docMk/>
            <pc:sldMk cId="1844839375" sldId="1297"/>
            <ac:spMk id="31" creationId="{C6B04FA5-4507-A320-E17E-C5125C39D2D4}"/>
          </ac:spMkLst>
        </pc:spChg>
        <pc:spChg chg="add mod">
          <ac:chgData name="Nguyen Binh" userId="acf7f2a7-1119-454a-99ee-b7b1d8425230" providerId="ADAL" clId="{162B37D4-A83D-4508-BAEA-4B28D5587FEA}" dt="2023-04-03T09:46:17.709" v="5537" actId="20577"/>
          <ac:spMkLst>
            <pc:docMk/>
            <pc:sldMk cId="1844839375" sldId="1297"/>
            <ac:spMk id="32" creationId="{1F1A3809-9ADB-9930-0879-D1C77B3C7286}"/>
          </ac:spMkLst>
        </pc:spChg>
        <pc:spChg chg="add mod">
          <ac:chgData name="Nguyen Binh" userId="acf7f2a7-1119-454a-99ee-b7b1d8425230" providerId="ADAL" clId="{162B37D4-A83D-4508-BAEA-4B28D5587FEA}" dt="2023-04-03T08:45:21.094" v="5036" actId="368"/>
          <ac:spMkLst>
            <pc:docMk/>
            <pc:sldMk cId="1844839375" sldId="1297"/>
            <ac:spMk id="33" creationId="{C94213F2-3A10-C903-728E-22A2405AC327}"/>
          </ac:spMkLst>
        </pc:spChg>
        <pc:spChg chg="add mod">
          <ac:chgData name="Nguyen Binh" userId="acf7f2a7-1119-454a-99ee-b7b1d8425230" providerId="ADAL" clId="{162B37D4-A83D-4508-BAEA-4B28D5587FEA}" dt="2023-04-03T08:45:21.094" v="5036" actId="368"/>
          <ac:spMkLst>
            <pc:docMk/>
            <pc:sldMk cId="1844839375" sldId="1297"/>
            <ac:spMk id="34" creationId="{3687BC73-DE8B-1435-CEEE-BA4856700125}"/>
          </ac:spMkLst>
        </pc:spChg>
        <pc:spChg chg="add mod">
          <ac:chgData name="Nguyen Binh" userId="acf7f2a7-1119-454a-99ee-b7b1d8425230" providerId="ADAL" clId="{162B37D4-A83D-4508-BAEA-4B28D5587FEA}" dt="2023-04-03T08:45:21.094" v="5036" actId="368"/>
          <ac:spMkLst>
            <pc:docMk/>
            <pc:sldMk cId="1844839375" sldId="1297"/>
            <ac:spMk id="35" creationId="{21E8DE01-C87D-DD1D-3FE4-6A0C3BB0DE13}"/>
          </ac:spMkLst>
        </pc:spChg>
        <pc:spChg chg="add mod">
          <ac:chgData name="Nguyen Binh" userId="acf7f2a7-1119-454a-99ee-b7b1d8425230" providerId="ADAL" clId="{162B37D4-A83D-4508-BAEA-4B28D5587FEA}" dt="2023-04-03T08:45:21.094" v="5036" actId="368"/>
          <ac:spMkLst>
            <pc:docMk/>
            <pc:sldMk cId="1844839375" sldId="1297"/>
            <ac:spMk id="36" creationId="{947DC409-E3C7-4EBD-6AF1-7D10F49A83AA}"/>
          </ac:spMkLst>
        </pc:spChg>
        <pc:spChg chg="add mod">
          <ac:chgData name="Nguyen Binh" userId="acf7f2a7-1119-454a-99ee-b7b1d8425230" providerId="ADAL" clId="{162B37D4-A83D-4508-BAEA-4B28D5587FEA}" dt="2023-04-03T08:45:21.094" v="5036" actId="368"/>
          <ac:spMkLst>
            <pc:docMk/>
            <pc:sldMk cId="1844839375" sldId="1297"/>
            <ac:spMk id="37" creationId="{C87D93A4-D09B-2064-74A4-568F73B39033}"/>
          </ac:spMkLst>
        </pc:spChg>
        <pc:spChg chg="add mod">
          <ac:chgData name="Nguyen Binh" userId="acf7f2a7-1119-454a-99ee-b7b1d8425230" providerId="ADAL" clId="{162B37D4-A83D-4508-BAEA-4B28D5587FEA}" dt="2023-04-03T08:45:21.094" v="5036" actId="368"/>
          <ac:spMkLst>
            <pc:docMk/>
            <pc:sldMk cId="1844839375" sldId="1297"/>
            <ac:spMk id="38" creationId="{DA7A27B5-5B06-84E0-34D7-278FA61F15BE}"/>
          </ac:spMkLst>
        </pc:spChg>
        <pc:spChg chg="mod">
          <ac:chgData name="Nguyen Binh" userId="acf7f2a7-1119-454a-99ee-b7b1d8425230" providerId="ADAL" clId="{162B37D4-A83D-4508-BAEA-4B28D5587FEA}" dt="2023-04-03T08:46:15.492" v="5051"/>
          <ac:spMkLst>
            <pc:docMk/>
            <pc:sldMk cId="1844839375" sldId="1297"/>
            <ac:spMk id="41" creationId="{93E4CDDD-00F9-DEE6-E65C-EB2B63971CAC}"/>
          </ac:spMkLst>
        </pc:spChg>
        <pc:spChg chg="mod">
          <ac:chgData name="Nguyen Binh" userId="acf7f2a7-1119-454a-99ee-b7b1d8425230" providerId="ADAL" clId="{162B37D4-A83D-4508-BAEA-4B28D5587FEA}" dt="2023-04-03T08:46:15.492" v="5051"/>
          <ac:spMkLst>
            <pc:docMk/>
            <pc:sldMk cId="1844839375" sldId="1297"/>
            <ac:spMk id="42" creationId="{79F1AF3A-33BA-5F23-1162-4C4AAB9E0862}"/>
          </ac:spMkLst>
        </pc:spChg>
        <pc:spChg chg="mod">
          <ac:chgData name="Nguyen Binh" userId="acf7f2a7-1119-454a-99ee-b7b1d8425230" providerId="ADAL" clId="{162B37D4-A83D-4508-BAEA-4B28D5587FEA}" dt="2023-04-03T08:46:21.316" v="5054" actId="20577"/>
          <ac:spMkLst>
            <pc:docMk/>
            <pc:sldMk cId="1844839375" sldId="1297"/>
            <ac:spMk id="43" creationId="{02BFE404-30A2-3A0A-1DD5-CB5EE267752E}"/>
          </ac:spMkLst>
        </pc:spChg>
        <pc:spChg chg="mod">
          <ac:chgData name="Nguyen Binh" userId="acf7f2a7-1119-454a-99ee-b7b1d8425230" providerId="ADAL" clId="{162B37D4-A83D-4508-BAEA-4B28D5587FEA}" dt="2023-04-03T09:46:13.115" v="5533" actId="20577"/>
          <ac:spMkLst>
            <pc:docMk/>
            <pc:sldMk cId="1844839375" sldId="1297"/>
            <ac:spMk id="44" creationId="{98BA0968-470D-AA28-B89A-B1736E10FA77}"/>
          </ac:spMkLst>
        </pc:spChg>
        <pc:spChg chg="mod">
          <ac:chgData name="Nguyen Binh" userId="acf7f2a7-1119-454a-99ee-b7b1d8425230" providerId="ADAL" clId="{162B37D4-A83D-4508-BAEA-4B28D5587FEA}" dt="2023-04-03T08:46:15.492" v="5051"/>
          <ac:spMkLst>
            <pc:docMk/>
            <pc:sldMk cId="1844839375" sldId="1297"/>
            <ac:spMk id="45" creationId="{A244C149-C539-671D-5BF7-0894EDC9171B}"/>
          </ac:spMkLst>
        </pc:spChg>
        <pc:spChg chg="mod">
          <ac:chgData name="Nguyen Binh" userId="acf7f2a7-1119-454a-99ee-b7b1d8425230" providerId="ADAL" clId="{162B37D4-A83D-4508-BAEA-4B28D5587FEA}" dt="2023-04-03T08:46:15.492" v="5051"/>
          <ac:spMkLst>
            <pc:docMk/>
            <pc:sldMk cId="1844839375" sldId="1297"/>
            <ac:spMk id="46" creationId="{4CFBBF20-58E6-84CD-8611-B0116843191D}"/>
          </ac:spMkLst>
        </pc:spChg>
        <pc:spChg chg="mod">
          <ac:chgData name="Nguyen Binh" userId="acf7f2a7-1119-454a-99ee-b7b1d8425230" providerId="ADAL" clId="{162B37D4-A83D-4508-BAEA-4B28D5587FEA}" dt="2023-04-03T08:46:15.492" v="5051"/>
          <ac:spMkLst>
            <pc:docMk/>
            <pc:sldMk cId="1844839375" sldId="1297"/>
            <ac:spMk id="47" creationId="{4BB308B3-AD53-D1B8-FB7B-28F3A10E3409}"/>
          </ac:spMkLst>
        </pc:spChg>
        <pc:spChg chg="mod">
          <ac:chgData name="Nguyen Binh" userId="acf7f2a7-1119-454a-99ee-b7b1d8425230" providerId="ADAL" clId="{162B37D4-A83D-4508-BAEA-4B28D5587FEA}" dt="2023-04-03T08:46:15.492" v="5051"/>
          <ac:spMkLst>
            <pc:docMk/>
            <pc:sldMk cId="1844839375" sldId="1297"/>
            <ac:spMk id="48" creationId="{3CDF4490-CBA2-62EE-380B-09FCFA602957}"/>
          </ac:spMkLst>
        </pc:spChg>
        <pc:spChg chg="mod">
          <ac:chgData name="Nguyen Binh" userId="acf7f2a7-1119-454a-99ee-b7b1d8425230" providerId="ADAL" clId="{162B37D4-A83D-4508-BAEA-4B28D5587FEA}" dt="2023-04-03T08:46:15.492" v="5051"/>
          <ac:spMkLst>
            <pc:docMk/>
            <pc:sldMk cId="1844839375" sldId="1297"/>
            <ac:spMk id="49" creationId="{23B32C9A-2EBE-84C5-E47B-2F6DEAB6E965}"/>
          </ac:spMkLst>
        </pc:spChg>
        <pc:spChg chg="mod">
          <ac:chgData name="Nguyen Binh" userId="acf7f2a7-1119-454a-99ee-b7b1d8425230" providerId="ADAL" clId="{162B37D4-A83D-4508-BAEA-4B28D5587FEA}" dt="2023-04-03T08:46:15.492" v="5051"/>
          <ac:spMkLst>
            <pc:docMk/>
            <pc:sldMk cId="1844839375" sldId="1297"/>
            <ac:spMk id="50" creationId="{CDCF2098-6DB9-A3BB-25B0-C6EF3A4DA082}"/>
          </ac:spMkLst>
        </pc:spChg>
        <pc:grpChg chg="add mod">
          <ac:chgData name="Nguyen Binh" userId="acf7f2a7-1119-454a-99ee-b7b1d8425230" providerId="ADAL" clId="{162B37D4-A83D-4508-BAEA-4B28D5587FEA}" dt="2023-04-03T08:45:28.343" v="5039" actId="1076"/>
          <ac:grpSpMkLst>
            <pc:docMk/>
            <pc:sldMk cId="1844839375" sldId="1297"/>
            <ac:grpSpMk id="39" creationId="{FA9611F3-989D-A989-2707-F625A52CBA55}"/>
          </ac:grpSpMkLst>
        </pc:grpChg>
        <pc:grpChg chg="add mod">
          <ac:chgData name="Nguyen Binh" userId="acf7f2a7-1119-454a-99ee-b7b1d8425230" providerId="ADAL" clId="{162B37D4-A83D-4508-BAEA-4B28D5587FEA}" dt="2023-04-03T08:46:19.655" v="5052" actId="1076"/>
          <ac:grpSpMkLst>
            <pc:docMk/>
            <pc:sldMk cId="1844839375" sldId="1297"/>
            <ac:grpSpMk id="40" creationId="{AAC38395-593D-9B50-A211-288AC7B4E119}"/>
          </ac:grpSpMkLst>
        </pc:grpChg>
        <pc:picChg chg="add mod">
          <ac:chgData name="Nguyen Binh" userId="acf7f2a7-1119-454a-99ee-b7b1d8425230" providerId="ADAL" clId="{162B37D4-A83D-4508-BAEA-4B28D5587FEA}" dt="2023-04-03T08:35:20.129" v="4907" actId="1076"/>
          <ac:picMkLst>
            <pc:docMk/>
            <pc:sldMk cId="1844839375" sldId="1297"/>
            <ac:picMk id="2" creationId="{0DA7B6DA-31C1-59EA-5685-50186022C3D7}"/>
          </ac:picMkLst>
        </pc:picChg>
        <pc:picChg chg="add mod">
          <ac:chgData name="Nguyen Binh" userId="acf7f2a7-1119-454a-99ee-b7b1d8425230" providerId="ADAL" clId="{162B37D4-A83D-4508-BAEA-4B28D5587FEA}" dt="2023-04-03T08:36:05.957" v="4915" actId="1076"/>
          <ac:picMkLst>
            <pc:docMk/>
            <pc:sldMk cId="1844839375" sldId="1297"/>
            <ac:picMk id="4" creationId="{9E485C15-BBDF-8A2A-59A0-369BD4303202}"/>
          </ac:picMkLst>
        </pc:picChg>
        <pc:picChg chg="add mod">
          <ac:chgData name="Nguyen Binh" userId="acf7f2a7-1119-454a-99ee-b7b1d8425230" providerId="ADAL" clId="{162B37D4-A83D-4508-BAEA-4B28D5587FEA}" dt="2023-04-03T08:44:17.141" v="5025" actId="1076"/>
          <ac:picMkLst>
            <pc:docMk/>
            <pc:sldMk cId="1844839375" sldId="1297"/>
            <ac:picMk id="5" creationId="{C6DEE82E-71CE-64CA-1605-09BFA7565A41}"/>
          </ac:picMkLst>
        </pc:picChg>
        <pc:picChg chg="add mod">
          <ac:chgData name="Nguyen Binh" userId="acf7f2a7-1119-454a-99ee-b7b1d8425230" providerId="ADAL" clId="{162B37D4-A83D-4508-BAEA-4B28D5587FEA}" dt="2023-04-03T08:35:44.934" v="4910" actId="1076"/>
          <ac:picMkLst>
            <pc:docMk/>
            <pc:sldMk cId="1844839375" sldId="1297"/>
            <ac:picMk id="7" creationId="{467EFFEC-71A1-7B37-CA64-E8D12B904376}"/>
          </ac:picMkLst>
        </pc:picChg>
        <pc:picChg chg="add mod">
          <ac:chgData name="Nguyen Binh" userId="acf7f2a7-1119-454a-99ee-b7b1d8425230" providerId="ADAL" clId="{162B37D4-A83D-4508-BAEA-4B28D5587FEA}" dt="2023-04-03T08:35:54.958" v="4913" actId="1076"/>
          <ac:picMkLst>
            <pc:docMk/>
            <pc:sldMk cId="1844839375" sldId="1297"/>
            <ac:picMk id="8" creationId="{9B787F06-B2DC-D2DB-8429-C57F36C6AED0}"/>
          </ac:picMkLst>
        </pc:picChg>
        <pc:picChg chg="add mod">
          <ac:chgData name="Nguyen Binh" userId="acf7f2a7-1119-454a-99ee-b7b1d8425230" providerId="ADAL" clId="{162B37D4-A83D-4508-BAEA-4B28D5587FEA}" dt="2023-04-03T08:35:28.393" v="4909" actId="1076"/>
          <ac:picMkLst>
            <pc:docMk/>
            <pc:sldMk cId="1844839375" sldId="1297"/>
            <ac:picMk id="10" creationId="{0687B6A6-C499-F96D-C39A-067A9162BC48}"/>
          </ac:picMkLst>
        </pc:picChg>
        <pc:cxnChg chg="mod">
          <ac:chgData name="Nguyen Binh" userId="acf7f2a7-1119-454a-99ee-b7b1d8425230" providerId="ADAL" clId="{162B37D4-A83D-4508-BAEA-4B28D5587FEA}" dt="2023-04-03T08:47:19.422" v="5062" actId="14100"/>
          <ac:cxnSpMkLst>
            <pc:docMk/>
            <pc:sldMk cId="1844839375" sldId="1297"/>
            <ac:cxnSpMk id="17" creationId="{6CDA325B-0005-8533-E72E-6622774E355A}"/>
          </ac:cxnSpMkLst>
        </pc:cxnChg>
      </pc:sldChg>
      <pc:sldChg chg="addSp delSp modSp add mod ord addAnim delAnim modAnim">
        <pc:chgData name="Nguyen Binh" userId="acf7f2a7-1119-454a-99ee-b7b1d8425230" providerId="ADAL" clId="{162B37D4-A83D-4508-BAEA-4B28D5587FEA}" dt="2023-04-03T11:36:25.447" v="11970" actId="21"/>
        <pc:sldMkLst>
          <pc:docMk/>
          <pc:sldMk cId="3592127746" sldId="1298"/>
        </pc:sldMkLst>
        <pc:spChg chg="mod">
          <ac:chgData name="Nguyen Binh" userId="acf7f2a7-1119-454a-99ee-b7b1d8425230" providerId="ADAL" clId="{162B37D4-A83D-4508-BAEA-4B28D5587FEA}" dt="2023-04-03T08:47:30.578" v="5069" actId="20577"/>
          <ac:spMkLst>
            <pc:docMk/>
            <pc:sldMk cId="3592127746" sldId="1298"/>
            <ac:spMk id="3" creationId="{714C8D4D-A03B-8B08-8334-A8824BE09228}"/>
          </ac:spMkLst>
        </pc:spChg>
        <pc:spChg chg="mod">
          <ac:chgData name="Nguyen Binh" userId="acf7f2a7-1119-454a-99ee-b7b1d8425230" providerId="ADAL" clId="{162B37D4-A83D-4508-BAEA-4B28D5587FEA}" dt="2023-04-03T09:44:42.883" v="5526" actId="20577"/>
          <ac:spMkLst>
            <pc:docMk/>
            <pc:sldMk cId="3592127746" sldId="1298"/>
            <ac:spMk id="12" creationId="{33B813D9-099A-99D4-AA2B-B91E565C34B4}"/>
          </ac:spMkLst>
        </pc:spChg>
        <pc:spChg chg="ord">
          <ac:chgData name="Nguyen Binh" userId="acf7f2a7-1119-454a-99ee-b7b1d8425230" providerId="ADAL" clId="{162B37D4-A83D-4508-BAEA-4B28D5587FEA}" dt="2023-04-03T09:32:13.337" v="5272" actId="166"/>
          <ac:spMkLst>
            <pc:docMk/>
            <pc:sldMk cId="3592127746" sldId="1298"/>
            <ac:spMk id="29" creationId="{959E9D64-DA96-67C4-3AD3-F3C5C7085A71}"/>
          </ac:spMkLst>
        </pc:spChg>
        <pc:spChg chg="mod">
          <ac:chgData name="Nguyen Binh" userId="acf7f2a7-1119-454a-99ee-b7b1d8425230" providerId="ADAL" clId="{162B37D4-A83D-4508-BAEA-4B28D5587FEA}" dt="2023-04-03T08:57:55.214" v="5181" actId="20577"/>
          <ac:spMkLst>
            <pc:docMk/>
            <pc:sldMk cId="3592127746" sldId="1298"/>
            <ac:spMk id="31" creationId="{C6B04FA5-4507-A320-E17E-C5125C39D2D4}"/>
          </ac:spMkLst>
        </pc:spChg>
        <pc:spChg chg="mod">
          <ac:chgData name="Nguyen Binh" userId="acf7f2a7-1119-454a-99ee-b7b1d8425230" providerId="ADAL" clId="{162B37D4-A83D-4508-BAEA-4B28D5587FEA}" dt="2023-04-03T09:46:07.004" v="5530" actId="20577"/>
          <ac:spMkLst>
            <pc:docMk/>
            <pc:sldMk cId="3592127746" sldId="1298"/>
            <ac:spMk id="32" creationId="{1F1A3809-9ADB-9930-0879-D1C77B3C7286}"/>
          </ac:spMkLst>
        </pc:spChg>
        <pc:spChg chg="mod">
          <ac:chgData name="Nguyen Binh" userId="acf7f2a7-1119-454a-99ee-b7b1d8425230" providerId="ADAL" clId="{162B37D4-A83D-4508-BAEA-4B28D5587FEA}" dt="2023-04-03T08:56:11.720" v="5163" actId="20577"/>
          <ac:spMkLst>
            <pc:docMk/>
            <pc:sldMk cId="3592127746" sldId="1298"/>
            <ac:spMk id="33" creationId="{C94213F2-3A10-C903-728E-22A2405AC327}"/>
          </ac:spMkLst>
        </pc:spChg>
        <pc:spChg chg="mod">
          <ac:chgData name="Nguyen Binh" userId="acf7f2a7-1119-454a-99ee-b7b1d8425230" providerId="ADAL" clId="{162B37D4-A83D-4508-BAEA-4B28D5587FEA}" dt="2023-04-03T08:56:08.910" v="5161" actId="20577"/>
          <ac:spMkLst>
            <pc:docMk/>
            <pc:sldMk cId="3592127746" sldId="1298"/>
            <ac:spMk id="34" creationId="{3687BC73-DE8B-1435-CEEE-BA4856700125}"/>
          </ac:spMkLst>
        </pc:spChg>
        <pc:spChg chg="mod">
          <ac:chgData name="Nguyen Binh" userId="acf7f2a7-1119-454a-99ee-b7b1d8425230" providerId="ADAL" clId="{162B37D4-A83D-4508-BAEA-4B28D5587FEA}" dt="2023-04-03T09:32:32.871" v="5274" actId="1076"/>
          <ac:spMkLst>
            <pc:docMk/>
            <pc:sldMk cId="3592127746" sldId="1298"/>
            <ac:spMk id="43" creationId="{02BFE404-30A2-3A0A-1DD5-CB5EE267752E}"/>
          </ac:spMkLst>
        </pc:spChg>
        <pc:spChg chg="mod">
          <ac:chgData name="Nguyen Binh" userId="acf7f2a7-1119-454a-99ee-b7b1d8425230" providerId="ADAL" clId="{162B37D4-A83D-4508-BAEA-4B28D5587FEA}" dt="2023-04-03T09:46:02.545" v="5528" actId="20577"/>
          <ac:spMkLst>
            <pc:docMk/>
            <pc:sldMk cId="3592127746" sldId="1298"/>
            <ac:spMk id="44" creationId="{98BA0968-470D-AA28-B89A-B1736E10FA77}"/>
          </ac:spMkLst>
        </pc:spChg>
        <pc:spChg chg="mod">
          <ac:chgData name="Nguyen Binh" userId="acf7f2a7-1119-454a-99ee-b7b1d8425230" providerId="ADAL" clId="{162B37D4-A83D-4508-BAEA-4B28D5587FEA}" dt="2023-04-03T08:54:10.788" v="5152" actId="20577"/>
          <ac:spMkLst>
            <pc:docMk/>
            <pc:sldMk cId="3592127746" sldId="1298"/>
            <ac:spMk id="45" creationId="{A244C149-C539-671D-5BF7-0894EDC9171B}"/>
          </ac:spMkLst>
        </pc:spChg>
        <pc:spChg chg="mod">
          <ac:chgData name="Nguyen Binh" userId="acf7f2a7-1119-454a-99ee-b7b1d8425230" providerId="ADAL" clId="{162B37D4-A83D-4508-BAEA-4B28D5587FEA}" dt="2023-04-03T08:54:06.008" v="5150" actId="20577"/>
          <ac:spMkLst>
            <pc:docMk/>
            <pc:sldMk cId="3592127746" sldId="1298"/>
            <ac:spMk id="46" creationId="{4CFBBF20-58E6-84CD-8611-B0116843191D}"/>
          </ac:spMkLst>
        </pc:spChg>
        <pc:grpChg chg="mod ord">
          <ac:chgData name="Nguyen Binh" userId="acf7f2a7-1119-454a-99ee-b7b1d8425230" providerId="ADAL" clId="{162B37D4-A83D-4508-BAEA-4B28D5587FEA}" dt="2023-04-03T09:32:20.231" v="5273" actId="166"/>
          <ac:grpSpMkLst>
            <pc:docMk/>
            <pc:sldMk cId="3592127746" sldId="1298"/>
            <ac:grpSpMk id="39" creationId="{FA9611F3-989D-A989-2707-F625A52CBA55}"/>
          </ac:grpSpMkLst>
        </pc:grpChg>
        <pc:picChg chg="del">
          <ac:chgData name="Nguyen Binh" userId="acf7f2a7-1119-454a-99ee-b7b1d8425230" providerId="ADAL" clId="{162B37D4-A83D-4508-BAEA-4B28D5587FEA}" dt="2023-04-03T08:52:17.880" v="5142" actId="478"/>
          <ac:picMkLst>
            <pc:docMk/>
            <pc:sldMk cId="3592127746" sldId="1298"/>
            <ac:picMk id="2" creationId="{0DA7B6DA-31C1-59EA-5685-50186022C3D7}"/>
          </ac:picMkLst>
        </pc:picChg>
        <pc:picChg chg="del">
          <ac:chgData name="Nguyen Binh" userId="acf7f2a7-1119-454a-99ee-b7b1d8425230" providerId="ADAL" clId="{162B37D4-A83D-4508-BAEA-4B28D5587FEA}" dt="2023-04-03T08:53:53.780" v="5144" actId="478"/>
          <ac:picMkLst>
            <pc:docMk/>
            <pc:sldMk cId="3592127746" sldId="1298"/>
            <ac:picMk id="4" creationId="{9E485C15-BBDF-8A2A-59A0-369BD4303202}"/>
          </ac:picMkLst>
        </pc:picChg>
        <pc:picChg chg="add del">
          <ac:chgData name="Nguyen Binh" userId="acf7f2a7-1119-454a-99ee-b7b1d8425230" providerId="ADAL" clId="{162B37D4-A83D-4508-BAEA-4B28D5587FEA}" dt="2023-04-03T08:51:36.717" v="5132" actId="478"/>
          <ac:picMkLst>
            <pc:docMk/>
            <pc:sldMk cId="3592127746" sldId="1298"/>
            <ac:picMk id="5" creationId="{C6DEE82E-71CE-64CA-1605-09BFA7565A41}"/>
          </ac:picMkLst>
        </pc:picChg>
        <pc:picChg chg="del">
          <ac:chgData name="Nguyen Binh" userId="acf7f2a7-1119-454a-99ee-b7b1d8425230" providerId="ADAL" clId="{162B37D4-A83D-4508-BAEA-4B28D5587FEA}" dt="2023-04-03T09:31:26.929" v="5261" actId="478"/>
          <ac:picMkLst>
            <pc:docMk/>
            <pc:sldMk cId="3592127746" sldId="1298"/>
            <ac:picMk id="7" creationId="{467EFFEC-71A1-7B37-CA64-E8D12B904376}"/>
          </ac:picMkLst>
        </pc:picChg>
        <pc:picChg chg="del">
          <ac:chgData name="Nguyen Binh" userId="acf7f2a7-1119-454a-99ee-b7b1d8425230" providerId="ADAL" clId="{162B37D4-A83D-4508-BAEA-4B28D5587FEA}" dt="2023-04-03T08:58:05.239" v="5182" actId="478"/>
          <ac:picMkLst>
            <pc:docMk/>
            <pc:sldMk cId="3592127746" sldId="1298"/>
            <ac:picMk id="8" creationId="{9B787F06-B2DC-D2DB-8429-C57F36C6AED0}"/>
          </ac:picMkLst>
        </pc:picChg>
        <pc:picChg chg="add del">
          <ac:chgData name="Nguyen Binh" userId="acf7f2a7-1119-454a-99ee-b7b1d8425230" providerId="ADAL" clId="{162B37D4-A83D-4508-BAEA-4B28D5587FEA}" dt="2023-04-03T08:57:30.624" v="5176" actId="478"/>
          <ac:picMkLst>
            <pc:docMk/>
            <pc:sldMk cId="3592127746" sldId="1298"/>
            <ac:picMk id="10" creationId="{0687B6A6-C499-F96D-C39A-067A9162BC48}"/>
          </ac:picMkLst>
        </pc:picChg>
        <pc:picChg chg="add del mod">
          <ac:chgData name="Nguyen Binh" userId="acf7f2a7-1119-454a-99ee-b7b1d8425230" providerId="ADAL" clId="{162B37D4-A83D-4508-BAEA-4B28D5587FEA}" dt="2023-04-03T08:48:57.569" v="5088" actId="21"/>
          <ac:picMkLst>
            <pc:docMk/>
            <pc:sldMk cId="3592127746" sldId="1298"/>
            <ac:picMk id="11" creationId="{D07541C2-FB3B-79F8-FC23-7B4D4D2C4380}"/>
          </ac:picMkLst>
        </pc:picChg>
        <pc:picChg chg="add del mod">
          <ac:chgData name="Nguyen Binh" userId="acf7f2a7-1119-454a-99ee-b7b1d8425230" providerId="ADAL" clId="{162B37D4-A83D-4508-BAEA-4B28D5587FEA}" dt="2023-04-03T08:48:57.569" v="5088" actId="21"/>
          <ac:picMkLst>
            <pc:docMk/>
            <pc:sldMk cId="3592127746" sldId="1298"/>
            <ac:picMk id="13" creationId="{D3055A31-591E-3755-2BB7-F5DE1A8075DB}"/>
          </ac:picMkLst>
        </pc:picChg>
        <pc:picChg chg="add del mod">
          <ac:chgData name="Nguyen Binh" userId="acf7f2a7-1119-454a-99ee-b7b1d8425230" providerId="ADAL" clId="{162B37D4-A83D-4508-BAEA-4B28D5587FEA}" dt="2023-04-03T08:51:09.409" v="5125"/>
          <ac:picMkLst>
            <pc:docMk/>
            <pc:sldMk cId="3592127746" sldId="1298"/>
            <ac:picMk id="14" creationId="{FE63DE69-FF99-3D74-BF68-17F375B25E9D}"/>
          </ac:picMkLst>
        </pc:picChg>
        <pc:picChg chg="add mod ord">
          <ac:chgData name="Nguyen Binh" userId="acf7f2a7-1119-454a-99ee-b7b1d8425230" providerId="ADAL" clId="{162B37D4-A83D-4508-BAEA-4B28D5587FEA}" dt="2023-04-03T08:51:52.476" v="5136" actId="167"/>
          <ac:picMkLst>
            <pc:docMk/>
            <pc:sldMk cId="3592127746" sldId="1298"/>
            <ac:picMk id="15" creationId="{3C6B5688-1E33-4B32-6514-5289B19F6D3F}"/>
          </ac:picMkLst>
        </pc:picChg>
        <pc:picChg chg="add mod">
          <ac:chgData name="Nguyen Binh" userId="acf7f2a7-1119-454a-99ee-b7b1d8425230" providerId="ADAL" clId="{162B37D4-A83D-4508-BAEA-4B28D5587FEA}" dt="2023-04-03T08:52:15.977" v="5141" actId="167"/>
          <ac:picMkLst>
            <pc:docMk/>
            <pc:sldMk cId="3592127746" sldId="1298"/>
            <ac:picMk id="16" creationId="{07F12E02-B759-FB75-6DE7-5D746DFA8A32}"/>
          </ac:picMkLst>
        </pc:picChg>
        <pc:picChg chg="add mod">
          <ac:chgData name="Nguyen Binh" userId="acf7f2a7-1119-454a-99ee-b7b1d8425230" providerId="ADAL" clId="{162B37D4-A83D-4508-BAEA-4B28D5587FEA}" dt="2023-04-03T08:54:00.368" v="5148" actId="1076"/>
          <ac:picMkLst>
            <pc:docMk/>
            <pc:sldMk cId="3592127746" sldId="1298"/>
            <ac:picMk id="19" creationId="{8A349797-A47D-A747-6255-DF0046175E7C}"/>
          </ac:picMkLst>
        </pc:picChg>
        <pc:picChg chg="add del mod">
          <ac:chgData name="Nguyen Binh" userId="acf7f2a7-1119-454a-99ee-b7b1d8425230" providerId="ADAL" clId="{162B37D4-A83D-4508-BAEA-4B28D5587FEA}" dt="2023-04-03T08:57:02.047" v="5168"/>
          <ac:picMkLst>
            <pc:docMk/>
            <pc:sldMk cId="3592127746" sldId="1298"/>
            <ac:picMk id="20" creationId="{EAEEBF7C-B63F-8DE6-889A-A452D27428BD}"/>
          </ac:picMkLst>
        </pc:picChg>
        <pc:picChg chg="add mod ord">
          <ac:chgData name="Nguyen Binh" userId="acf7f2a7-1119-454a-99ee-b7b1d8425230" providerId="ADAL" clId="{162B37D4-A83D-4508-BAEA-4B28D5587FEA}" dt="2023-04-03T08:57:28.943" v="5175" actId="167"/>
          <ac:picMkLst>
            <pc:docMk/>
            <pc:sldMk cId="3592127746" sldId="1298"/>
            <ac:picMk id="21" creationId="{650E78E0-760F-8D5B-5032-0385BB942DAD}"/>
          </ac:picMkLst>
        </pc:picChg>
        <pc:picChg chg="add mod">
          <ac:chgData name="Nguyen Binh" userId="acf7f2a7-1119-454a-99ee-b7b1d8425230" providerId="ADAL" clId="{162B37D4-A83D-4508-BAEA-4B28D5587FEA}" dt="2023-04-03T09:32:00.512" v="5271" actId="1076"/>
          <ac:picMkLst>
            <pc:docMk/>
            <pc:sldMk cId="3592127746" sldId="1298"/>
            <ac:picMk id="22" creationId="{A65A77A9-16C7-547F-667F-9615B8D6DA68}"/>
          </ac:picMkLst>
        </pc:picChg>
        <pc:picChg chg="add mod">
          <ac:chgData name="Nguyen Binh" userId="acf7f2a7-1119-454a-99ee-b7b1d8425230" providerId="ADAL" clId="{162B37D4-A83D-4508-BAEA-4B28D5587FEA}" dt="2023-04-03T09:31:25.444" v="5260" actId="167"/>
          <ac:picMkLst>
            <pc:docMk/>
            <pc:sldMk cId="3592127746" sldId="1298"/>
            <ac:picMk id="23" creationId="{D3DD61F7-8A00-FF4D-F62D-C26DF01BB5D6}"/>
          </ac:picMkLst>
        </pc:picChg>
        <pc:picChg chg="add del mod">
          <ac:chgData name="Nguyen Binh" userId="acf7f2a7-1119-454a-99ee-b7b1d8425230" providerId="ADAL" clId="{162B37D4-A83D-4508-BAEA-4B28D5587FEA}" dt="2023-04-03T09:29:58.114" v="5238" actId="21"/>
          <ac:picMkLst>
            <pc:docMk/>
            <pc:sldMk cId="3592127746" sldId="1298"/>
            <ac:picMk id="1026" creationId="{F34C4222-9D89-2E1E-F589-179275B07724}"/>
          </ac:picMkLst>
        </pc:picChg>
        <pc:picChg chg="add del">
          <ac:chgData name="Nguyen Binh" userId="acf7f2a7-1119-454a-99ee-b7b1d8425230" providerId="ADAL" clId="{162B37D4-A83D-4508-BAEA-4B28D5587FEA}" dt="2023-04-03T11:36:25.447" v="11970" actId="21"/>
          <ac:picMkLst>
            <pc:docMk/>
            <pc:sldMk cId="3592127746" sldId="1298"/>
            <ac:picMk id="2050" creationId="{67334061-1946-46B6-0318-AB635DB4FC76}"/>
          </ac:picMkLst>
        </pc:picChg>
      </pc:sldChg>
      <pc:sldChg chg="addSp delSp modSp add mod modAnim">
        <pc:chgData name="Nguyen Binh" userId="acf7f2a7-1119-454a-99ee-b7b1d8425230" providerId="ADAL" clId="{162B37D4-A83D-4508-BAEA-4B28D5587FEA}" dt="2023-04-03T11:32:58.177" v="11939" actId="207"/>
        <pc:sldMkLst>
          <pc:docMk/>
          <pc:sldMk cId="1446383350" sldId="1299"/>
        </pc:sldMkLst>
        <pc:spChg chg="mod">
          <ac:chgData name="Nguyen Binh" userId="acf7f2a7-1119-454a-99ee-b7b1d8425230" providerId="ADAL" clId="{162B37D4-A83D-4508-BAEA-4B28D5587FEA}" dt="2023-04-03T11:26:31.573" v="11739" actId="14100"/>
          <ac:spMkLst>
            <pc:docMk/>
            <pc:sldMk cId="1446383350" sldId="1299"/>
            <ac:spMk id="2" creationId="{61AC6B6A-61DE-E2C9-F17F-DBBE14CACCE7}"/>
          </ac:spMkLst>
        </pc:spChg>
        <pc:spChg chg="mod">
          <ac:chgData name="Nguyen Binh" userId="acf7f2a7-1119-454a-99ee-b7b1d8425230" providerId="ADAL" clId="{162B37D4-A83D-4508-BAEA-4B28D5587FEA}" dt="2023-04-03T11:00:06.790" v="9611" actId="20577"/>
          <ac:spMkLst>
            <pc:docMk/>
            <pc:sldMk cId="1446383350" sldId="1299"/>
            <ac:spMk id="3" creationId="{F9CC81A1-F0E3-BFF8-9FD3-1BF5597A15FD}"/>
          </ac:spMkLst>
        </pc:spChg>
        <pc:spChg chg="add del mod">
          <ac:chgData name="Nguyen Binh" userId="acf7f2a7-1119-454a-99ee-b7b1d8425230" providerId="ADAL" clId="{162B37D4-A83D-4508-BAEA-4B28D5587FEA}" dt="2023-04-03T11:02:08.445" v="9762" actId="478"/>
          <ac:spMkLst>
            <pc:docMk/>
            <pc:sldMk cId="1446383350" sldId="1299"/>
            <ac:spMk id="6" creationId="{336BCACB-7B7A-EA2B-A375-62A17B476772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9" creationId="{6BEF6B5B-7653-5888-468B-B82CEF30AC59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10" creationId="{4F6A45CD-9820-C849-AE01-D08FBE036640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11" creationId="{39F1E92C-8889-50B1-B685-2A6F20803B24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12" creationId="{957401A5-2F16-B783-B562-78CD25AED59C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13" creationId="{6CE4B88B-BA9E-85C4-241C-6EA45F4B022F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14" creationId="{301E29C9-ED1B-9807-69E5-329C0F95BFA2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15" creationId="{F5B1B7F8-489C-657E-AD17-D358BE51D16C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16" creationId="{EE018343-AE99-EBC0-7717-5DC073854FE0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17" creationId="{5FFF04B2-A197-6C95-C9AD-79D8CB148349}"/>
          </ac:spMkLst>
        </pc:spChg>
        <pc:spChg chg="mod">
          <ac:chgData name="Nguyen Binh" userId="acf7f2a7-1119-454a-99ee-b7b1d8425230" providerId="ADAL" clId="{162B37D4-A83D-4508-BAEA-4B28D5587FEA}" dt="2023-04-03T11:01:54.735" v="9754" actId="1076"/>
          <ac:spMkLst>
            <pc:docMk/>
            <pc:sldMk cId="1446383350" sldId="1299"/>
            <ac:spMk id="18" creationId="{D96C7FDE-5068-CB07-5F62-FF87144C3478}"/>
          </ac:spMkLst>
        </pc:spChg>
        <pc:spChg chg="add mod">
          <ac:chgData name="Nguyen Binh" userId="acf7f2a7-1119-454a-99ee-b7b1d8425230" providerId="ADAL" clId="{162B37D4-A83D-4508-BAEA-4B28D5587FEA}" dt="2023-04-03T11:32:58.177" v="11939" actId="207"/>
          <ac:spMkLst>
            <pc:docMk/>
            <pc:sldMk cId="1446383350" sldId="1299"/>
            <ac:spMk id="23" creationId="{2EECA55E-E525-3AE5-0454-EA310EC3880B}"/>
          </ac:spMkLst>
        </pc:spChg>
        <pc:spChg chg="add mod">
          <ac:chgData name="Nguyen Binh" userId="acf7f2a7-1119-454a-99ee-b7b1d8425230" providerId="ADAL" clId="{162B37D4-A83D-4508-BAEA-4B28D5587FEA}" dt="2023-04-03T11:32:36.478" v="11935" actId="1076"/>
          <ac:spMkLst>
            <pc:docMk/>
            <pc:sldMk cId="1446383350" sldId="1299"/>
            <ac:spMk id="24" creationId="{8B91D7E7-251C-15D0-63DA-E6859A2A83A7}"/>
          </ac:spMkLst>
        </pc:spChg>
        <pc:spChg chg="add mod">
          <ac:chgData name="Nguyen Binh" userId="acf7f2a7-1119-454a-99ee-b7b1d8425230" providerId="ADAL" clId="{162B37D4-A83D-4508-BAEA-4B28D5587FEA}" dt="2023-04-03T11:32:36.478" v="11935" actId="1076"/>
          <ac:spMkLst>
            <pc:docMk/>
            <pc:sldMk cId="1446383350" sldId="1299"/>
            <ac:spMk id="25" creationId="{9DBF3BF1-932D-2880-9B9E-AB9866BE715C}"/>
          </ac:spMkLst>
        </pc:spChg>
        <pc:spChg chg="add del">
          <ac:chgData name="Nguyen Binh" userId="acf7f2a7-1119-454a-99ee-b7b1d8425230" providerId="ADAL" clId="{162B37D4-A83D-4508-BAEA-4B28D5587FEA}" dt="2023-04-03T11:26:22.456" v="11732"/>
          <ac:spMkLst>
            <pc:docMk/>
            <pc:sldMk cId="1446383350" sldId="1299"/>
            <ac:spMk id="27" creationId="{2948A1EE-500E-A6D4-AA79-D15B970B54DA}"/>
          </ac:spMkLst>
        </pc:spChg>
        <pc:spChg chg="add mod">
          <ac:chgData name="Nguyen Binh" userId="acf7f2a7-1119-454a-99ee-b7b1d8425230" providerId="ADAL" clId="{162B37D4-A83D-4508-BAEA-4B28D5587FEA}" dt="2023-04-03T11:27:24.243" v="11780" actId="20577"/>
          <ac:spMkLst>
            <pc:docMk/>
            <pc:sldMk cId="1446383350" sldId="1299"/>
            <ac:spMk id="29" creationId="{11FC2676-B94B-90A2-B297-08510F9F452D}"/>
          </ac:spMkLst>
        </pc:spChg>
        <pc:grpChg chg="add del mod">
          <ac:chgData name="Nguyen Binh" userId="acf7f2a7-1119-454a-99ee-b7b1d8425230" providerId="ADAL" clId="{162B37D4-A83D-4508-BAEA-4B28D5587FEA}" dt="2023-04-03T11:02:03.788" v="9758" actId="478"/>
          <ac:grpSpMkLst>
            <pc:docMk/>
            <pc:sldMk cId="1446383350" sldId="1299"/>
            <ac:grpSpMk id="8" creationId="{2346A910-F96F-1B18-0FE8-E3FC8362CE8B}"/>
          </ac:grpSpMkLst>
        </pc:grpChg>
        <pc:picChg chg="add del mod">
          <ac:chgData name="Nguyen Binh" userId="acf7f2a7-1119-454a-99ee-b7b1d8425230" providerId="ADAL" clId="{162B37D4-A83D-4508-BAEA-4B28D5587FEA}" dt="2023-04-03T11:02:05.605" v="9760" actId="478"/>
          <ac:picMkLst>
            <pc:docMk/>
            <pc:sldMk cId="1446383350" sldId="1299"/>
            <ac:picMk id="4" creationId="{22EFA0C9-98FA-0DB6-8AD9-4A5B43786F67}"/>
          </ac:picMkLst>
        </pc:picChg>
        <pc:picChg chg="add del mod">
          <ac:chgData name="Nguyen Binh" userId="acf7f2a7-1119-454a-99ee-b7b1d8425230" providerId="ADAL" clId="{162B37D4-A83D-4508-BAEA-4B28D5587FEA}" dt="2023-04-03T11:02:05.143" v="9759" actId="478"/>
          <ac:picMkLst>
            <pc:docMk/>
            <pc:sldMk cId="1446383350" sldId="1299"/>
            <ac:picMk id="5" creationId="{5C6C265E-D137-8E34-B481-0021E9A7DEF1}"/>
          </ac:picMkLst>
        </pc:picChg>
        <pc:picChg chg="add del mod">
          <ac:chgData name="Nguyen Binh" userId="acf7f2a7-1119-454a-99ee-b7b1d8425230" providerId="ADAL" clId="{162B37D4-A83D-4508-BAEA-4B28D5587FEA}" dt="2023-04-03T11:02:05.963" v="9761" actId="478"/>
          <ac:picMkLst>
            <pc:docMk/>
            <pc:sldMk cId="1446383350" sldId="1299"/>
            <ac:picMk id="7" creationId="{9470F5F0-DE12-1994-B336-94828D09F415}"/>
          </ac:picMkLst>
        </pc:picChg>
        <pc:picChg chg="add mod">
          <ac:chgData name="Nguyen Binh" userId="acf7f2a7-1119-454a-99ee-b7b1d8425230" providerId="ADAL" clId="{162B37D4-A83D-4508-BAEA-4B28D5587FEA}" dt="2023-04-03T11:32:28.510" v="11932" actId="1076"/>
          <ac:picMkLst>
            <pc:docMk/>
            <pc:sldMk cId="1446383350" sldId="1299"/>
            <ac:picMk id="19" creationId="{199373AA-982C-E1AF-5469-29005BA21B5B}"/>
          </ac:picMkLst>
        </pc:picChg>
        <pc:picChg chg="add del mod">
          <ac:chgData name="Nguyen Binh" userId="acf7f2a7-1119-454a-99ee-b7b1d8425230" providerId="ADAL" clId="{162B37D4-A83D-4508-BAEA-4B28D5587FEA}" dt="2023-04-03T11:23:42.518" v="11676" actId="478"/>
          <ac:picMkLst>
            <pc:docMk/>
            <pc:sldMk cId="1446383350" sldId="1299"/>
            <ac:picMk id="20" creationId="{F838D263-A8D4-5748-6EF7-D36FD84F2FB6}"/>
          </ac:picMkLst>
        </pc:picChg>
        <pc:picChg chg="add mod">
          <ac:chgData name="Nguyen Binh" userId="acf7f2a7-1119-454a-99ee-b7b1d8425230" providerId="ADAL" clId="{162B37D4-A83D-4508-BAEA-4B28D5587FEA}" dt="2023-04-03T11:32:36.478" v="11935" actId="1076"/>
          <ac:picMkLst>
            <pc:docMk/>
            <pc:sldMk cId="1446383350" sldId="1299"/>
            <ac:picMk id="21" creationId="{D11D02AC-0100-21DD-CF16-8B922FD0ABF6}"/>
          </ac:picMkLst>
        </pc:picChg>
      </pc:sldChg>
      <pc:sldChg chg="addSp delSp modSp add mod modAnim">
        <pc:chgData name="Nguyen Binh" userId="acf7f2a7-1119-454a-99ee-b7b1d8425230" providerId="ADAL" clId="{162B37D4-A83D-4508-BAEA-4B28D5587FEA}" dt="2023-04-03T10:57:19.866" v="9482"/>
        <pc:sldMkLst>
          <pc:docMk/>
          <pc:sldMk cId="1818741628" sldId="1300"/>
        </pc:sldMkLst>
        <pc:spChg chg="add mod">
          <ac:chgData name="Nguyen Binh" userId="acf7f2a7-1119-454a-99ee-b7b1d8425230" providerId="ADAL" clId="{162B37D4-A83D-4508-BAEA-4B28D5587FEA}" dt="2023-04-03T10:04:58.423" v="7773" actId="1076"/>
          <ac:spMkLst>
            <pc:docMk/>
            <pc:sldMk cId="1818741628" sldId="1300"/>
            <ac:spMk id="2" creationId="{A8F81151-F054-421F-A172-272911F23980}"/>
          </ac:spMkLst>
        </pc:spChg>
        <pc:spChg chg="mod">
          <ac:chgData name="Nguyen Binh" userId="acf7f2a7-1119-454a-99ee-b7b1d8425230" providerId="ADAL" clId="{162B37D4-A83D-4508-BAEA-4B28D5587FEA}" dt="2023-04-03T10:04:54.590" v="7772" actId="20577"/>
          <ac:spMkLst>
            <pc:docMk/>
            <pc:sldMk cId="1818741628" sldId="1300"/>
            <ac:spMk id="3" creationId="{4F003DD4-4D55-CBA1-4C4F-C77B6DE44D68}"/>
          </ac:spMkLst>
        </pc:spChg>
        <pc:spChg chg="del">
          <ac:chgData name="Nguyen Binh" userId="acf7f2a7-1119-454a-99ee-b7b1d8425230" providerId="ADAL" clId="{162B37D4-A83D-4508-BAEA-4B28D5587FEA}" dt="2023-04-03T10:04:33.073" v="7735" actId="478"/>
          <ac:spMkLst>
            <pc:docMk/>
            <pc:sldMk cId="1818741628" sldId="1300"/>
            <ac:spMk id="4" creationId="{C3174004-05CD-CA88-A5A7-0D681A6714DD}"/>
          </ac:spMkLst>
        </pc:spChg>
        <pc:spChg chg="add mod">
          <ac:chgData name="Nguyen Binh" userId="acf7f2a7-1119-454a-99ee-b7b1d8425230" providerId="ADAL" clId="{162B37D4-A83D-4508-BAEA-4B28D5587FEA}" dt="2023-04-03T10:52:36.535" v="9457" actId="20577"/>
          <ac:spMkLst>
            <pc:docMk/>
            <pc:sldMk cId="1818741628" sldId="1300"/>
            <ac:spMk id="6" creationId="{18BB1C9B-3C34-9D37-2B9D-CEBA7B34AE7D}"/>
          </ac:spMkLst>
        </pc:spChg>
        <pc:spChg chg="del">
          <ac:chgData name="Nguyen Binh" userId="acf7f2a7-1119-454a-99ee-b7b1d8425230" providerId="ADAL" clId="{162B37D4-A83D-4508-BAEA-4B28D5587FEA}" dt="2023-04-03T10:04:45.822" v="7739" actId="478"/>
          <ac:spMkLst>
            <pc:docMk/>
            <pc:sldMk cId="1818741628" sldId="1300"/>
            <ac:spMk id="9" creationId="{62C6B1BE-B966-B233-4ECB-2B7949ACD8A6}"/>
          </ac:spMkLst>
        </pc:spChg>
      </pc:sldChg>
      <pc:sldChg chg="addSp delSp modSp add mod addAnim delAnim modAnim">
        <pc:chgData name="Nguyen Binh" userId="acf7f2a7-1119-454a-99ee-b7b1d8425230" providerId="ADAL" clId="{162B37D4-A83D-4508-BAEA-4B28D5587FEA}" dt="2023-04-03T11:44:31.352" v="12550" actId="5793"/>
        <pc:sldMkLst>
          <pc:docMk/>
          <pc:sldMk cId="1052719872" sldId="1301"/>
        </pc:sldMkLst>
        <pc:spChg chg="mod">
          <ac:chgData name="Nguyen Binh" userId="acf7f2a7-1119-454a-99ee-b7b1d8425230" providerId="ADAL" clId="{162B37D4-A83D-4508-BAEA-4B28D5587FEA}" dt="2023-04-03T11:19:14.340" v="11131" actId="20577"/>
          <ac:spMkLst>
            <pc:docMk/>
            <pc:sldMk cId="1052719872" sldId="1301"/>
            <ac:spMk id="3" creationId="{714C8D4D-A03B-8B08-8334-A8824BE09228}"/>
          </ac:spMkLst>
        </pc:spChg>
        <pc:spChg chg="del">
          <ac:chgData name="Nguyen Binh" userId="acf7f2a7-1119-454a-99ee-b7b1d8425230" providerId="ADAL" clId="{162B37D4-A83D-4508-BAEA-4B28D5587FEA}" dt="2023-04-03T11:19:42.906" v="11230" actId="478"/>
          <ac:spMkLst>
            <pc:docMk/>
            <pc:sldMk cId="1052719872" sldId="1301"/>
            <ac:spMk id="6" creationId="{324284E0-1257-A16C-37EE-576C55F125B6}"/>
          </ac:spMkLst>
        </pc:spChg>
        <pc:spChg chg="add mod">
          <ac:chgData name="Nguyen Binh" userId="acf7f2a7-1119-454a-99ee-b7b1d8425230" providerId="ADAL" clId="{162B37D4-A83D-4508-BAEA-4B28D5587FEA}" dt="2023-04-03T11:41:52.382" v="12464" actId="1076"/>
          <ac:spMkLst>
            <pc:docMk/>
            <pc:sldMk cId="1052719872" sldId="1301"/>
            <ac:spMk id="6" creationId="{ADDE695B-4CC0-24B6-C926-31B93DBC44B1}"/>
          </ac:spMkLst>
        </pc:spChg>
        <pc:spChg chg="add mod">
          <ac:chgData name="Nguyen Binh" userId="acf7f2a7-1119-454a-99ee-b7b1d8425230" providerId="ADAL" clId="{162B37D4-A83D-4508-BAEA-4B28D5587FEA}" dt="2023-04-03T11:44:31.352" v="12550" actId="5793"/>
          <ac:spMkLst>
            <pc:docMk/>
            <pc:sldMk cId="1052719872" sldId="1301"/>
            <ac:spMk id="7" creationId="{F9E93151-6232-2323-E697-5DC1499B5AB0}"/>
          </ac:spMkLst>
        </pc:spChg>
        <pc:spChg chg="add mod">
          <ac:chgData name="Nguyen Binh" userId="acf7f2a7-1119-454a-99ee-b7b1d8425230" providerId="ADAL" clId="{162B37D4-A83D-4508-BAEA-4B28D5587FEA}" dt="2023-04-03T11:43:03.550" v="12494" actId="1076"/>
          <ac:spMkLst>
            <pc:docMk/>
            <pc:sldMk cId="1052719872" sldId="1301"/>
            <ac:spMk id="8" creationId="{CE7A6D66-558F-0E57-4983-BF44F83F3BF2}"/>
          </ac:spMkLst>
        </pc:spChg>
        <pc:spChg chg="del">
          <ac:chgData name="Nguyen Binh" userId="acf7f2a7-1119-454a-99ee-b7b1d8425230" providerId="ADAL" clId="{162B37D4-A83D-4508-BAEA-4B28D5587FEA}" dt="2023-04-03T11:33:24.994" v="11941" actId="478"/>
          <ac:spMkLst>
            <pc:docMk/>
            <pc:sldMk cId="1052719872" sldId="1301"/>
            <ac:spMk id="9" creationId="{ED089B15-EC63-BA84-2421-F629AAE1E92D}"/>
          </ac:spMkLst>
        </pc:spChg>
        <pc:spChg chg="mod">
          <ac:chgData name="Nguyen Binh" userId="acf7f2a7-1119-454a-99ee-b7b1d8425230" providerId="ADAL" clId="{162B37D4-A83D-4508-BAEA-4B28D5587FEA}" dt="2023-04-03T11:43:08.022" v="12510" actId="20577"/>
          <ac:spMkLst>
            <pc:docMk/>
            <pc:sldMk cId="1052719872" sldId="1301"/>
            <ac:spMk id="12" creationId="{33B813D9-099A-99D4-AA2B-B91E565C34B4}"/>
          </ac:spMkLst>
        </pc:spChg>
        <pc:spChg chg="del">
          <ac:chgData name="Nguyen Binh" userId="acf7f2a7-1119-454a-99ee-b7b1d8425230" providerId="ADAL" clId="{162B37D4-A83D-4508-BAEA-4B28D5587FEA}" dt="2023-04-03T11:33:22.540" v="11940" actId="478"/>
          <ac:spMkLst>
            <pc:docMk/>
            <pc:sldMk cId="1052719872" sldId="1301"/>
            <ac:spMk id="18" creationId="{2E476FA0-ACE7-9230-CC88-151F58AB246E}"/>
          </ac:spMkLst>
        </pc:spChg>
        <pc:grpChg chg="del">
          <ac:chgData name="Nguyen Binh" userId="acf7f2a7-1119-454a-99ee-b7b1d8425230" providerId="ADAL" clId="{162B37D4-A83D-4508-BAEA-4B28D5587FEA}" dt="2023-04-03T11:33:28.274" v="11942" actId="478"/>
          <ac:grpSpMkLst>
            <pc:docMk/>
            <pc:sldMk cId="1052719872" sldId="1301"/>
            <ac:grpSpMk id="39" creationId="{FA9611F3-989D-A989-2707-F625A52CBA55}"/>
          </ac:grpSpMkLst>
        </pc:grpChg>
        <pc:grpChg chg="del">
          <ac:chgData name="Nguyen Binh" userId="acf7f2a7-1119-454a-99ee-b7b1d8425230" providerId="ADAL" clId="{162B37D4-A83D-4508-BAEA-4B28D5587FEA}" dt="2023-04-03T11:19:46.670" v="11231" actId="478"/>
          <ac:grpSpMkLst>
            <pc:docMk/>
            <pc:sldMk cId="1052719872" sldId="1301"/>
            <ac:grpSpMk id="40" creationId="{AAC38395-593D-9B50-A211-288AC7B4E119}"/>
          </ac:grpSpMkLst>
        </pc:grpChg>
        <pc:picChg chg="add mod">
          <ac:chgData name="Nguyen Binh" userId="acf7f2a7-1119-454a-99ee-b7b1d8425230" providerId="ADAL" clId="{162B37D4-A83D-4508-BAEA-4B28D5587FEA}" dt="2023-04-03T11:42:59.323" v="12493" actId="1076"/>
          <ac:picMkLst>
            <pc:docMk/>
            <pc:sldMk cId="1052719872" sldId="1301"/>
            <ac:picMk id="2" creationId="{21E18913-B05D-AEC1-72E3-1EB07AFD10A1}"/>
          </ac:picMkLst>
        </pc:picChg>
        <pc:picChg chg="add mod">
          <ac:chgData name="Nguyen Binh" userId="acf7f2a7-1119-454a-99ee-b7b1d8425230" providerId="ADAL" clId="{162B37D4-A83D-4508-BAEA-4B28D5587FEA}" dt="2023-04-03T11:41:38.713" v="12459" actId="1076"/>
          <ac:picMkLst>
            <pc:docMk/>
            <pc:sldMk cId="1052719872" sldId="1301"/>
            <ac:picMk id="4" creationId="{AB032E9C-C3C4-0669-D842-F64B47D0689B}"/>
          </ac:picMkLst>
        </pc:picChg>
        <pc:picChg chg="add mod">
          <ac:chgData name="Nguyen Binh" userId="acf7f2a7-1119-454a-99ee-b7b1d8425230" providerId="ADAL" clId="{162B37D4-A83D-4508-BAEA-4B28D5587FEA}" dt="2023-04-03T11:41:34.335" v="12457" actId="1076"/>
          <ac:picMkLst>
            <pc:docMk/>
            <pc:sldMk cId="1052719872" sldId="1301"/>
            <ac:picMk id="5" creationId="{4BEF7A42-A54C-22A9-0DA3-0777A72AF77A}"/>
          </ac:picMkLst>
        </pc:picChg>
        <pc:picChg chg="del">
          <ac:chgData name="Nguyen Binh" userId="acf7f2a7-1119-454a-99ee-b7b1d8425230" providerId="ADAL" clId="{162B37D4-A83D-4508-BAEA-4B28D5587FEA}" dt="2023-04-03T11:33:31.383" v="11943" actId="478"/>
          <ac:picMkLst>
            <pc:docMk/>
            <pc:sldMk cId="1052719872" sldId="1301"/>
            <ac:picMk id="15" creationId="{3C6B5688-1E33-4B32-6514-5289B19F6D3F}"/>
          </ac:picMkLst>
        </pc:picChg>
        <pc:picChg chg="del">
          <ac:chgData name="Nguyen Binh" userId="acf7f2a7-1119-454a-99ee-b7b1d8425230" providerId="ADAL" clId="{162B37D4-A83D-4508-BAEA-4B28D5587FEA}" dt="2023-04-03T11:36:31.761" v="11971" actId="478"/>
          <ac:picMkLst>
            <pc:docMk/>
            <pc:sldMk cId="1052719872" sldId="1301"/>
            <ac:picMk id="16" creationId="{07F12E02-B759-FB75-6DE7-5D746DFA8A32}"/>
          </ac:picMkLst>
        </pc:picChg>
        <pc:picChg chg="del">
          <ac:chgData name="Nguyen Binh" userId="acf7f2a7-1119-454a-99ee-b7b1d8425230" providerId="ADAL" clId="{162B37D4-A83D-4508-BAEA-4B28D5587FEA}" dt="2023-04-03T11:33:41.154" v="11946" actId="478"/>
          <ac:picMkLst>
            <pc:docMk/>
            <pc:sldMk cId="1052719872" sldId="1301"/>
            <ac:picMk id="19" creationId="{8A349797-A47D-A747-6255-DF0046175E7C}"/>
          </ac:picMkLst>
        </pc:picChg>
        <pc:picChg chg="add del">
          <ac:chgData name="Nguyen Binh" userId="acf7f2a7-1119-454a-99ee-b7b1d8425230" providerId="ADAL" clId="{162B37D4-A83D-4508-BAEA-4B28D5587FEA}" dt="2023-04-03T11:34:58.963" v="11957" actId="478"/>
          <ac:picMkLst>
            <pc:docMk/>
            <pc:sldMk cId="1052719872" sldId="1301"/>
            <ac:picMk id="21" creationId="{650E78E0-760F-8D5B-5032-0385BB942DAD}"/>
          </ac:picMkLst>
        </pc:picChg>
        <pc:picChg chg="add del">
          <ac:chgData name="Nguyen Binh" userId="acf7f2a7-1119-454a-99ee-b7b1d8425230" providerId="ADAL" clId="{162B37D4-A83D-4508-BAEA-4B28D5587FEA}" dt="2023-04-03T11:34:58.963" v="11957" actId="478"/>
          <ac:picMkLst>
            <pc:docMk/>
            <pc:sldMk cId="1052719872" sldId="1301"/>
            <ac:picMk id="22" creationId="{A65A77A9-16C7-547F-667F-9615B8D6DA68}"/>
          </ac:picMkLst>
        </pc:picChg>
        <pc:picChg chg="add del">
          <ac:chgData name="Nguyen Binh" userId="acf7f2a7-1119-454a-99ee-b7b1d8425230" providerId="ADAL" clId="{162B37D4-A83D-4508-BAEA-4B28D5587FEA}" dt="2023-04-03T11:34:58.963" v="11957" actId="478"/>
          <ac:picMkLst>
            <pc:docMk/>
            <pc:sldMk cId="1052719872" sldId="1301"/>
            <ac:picMk id="23" creationId="{D3DD61F7-8A00-FF4D-F62D-C26DF01BB5D6}"/>
          </ac:picMkLst>
        </pc:picChg>
        <pc:picChg chg="add mod">
          <ac:chgData name="Nguyen Binh" userId="acf7f2a7-1119-454a-99ee-b7b1d8425230" providerId="ADAL" clId="{162B37D4-A83D-4508-BAEA-4B28D5587FEA}" dt="2023-04-03T11:42:54.592" v="12491" actId="1076"/>
          <ac:picMkLst>
            <pc:docMk/>
            <pc:sldMk cId="1052719872" sldId="1301"/>
            <ac:picMk id="1026" creationId="{55F7898B-7DC5-94C1-5CFC-AC7D585E6863}"/>
          </ac:picMkLst>
        </pc:picChg>
        <pc:cxnChg chg="mod">
          <ac:chgData name="Nguyen Binh" userId="acf7f2a7-1119-454a-99ee-b7b1d8425230" providerId="ADAL" clId="{162B37D4-A83D-4508-BAEA-4B28D5587FEA}" dt="2023-04-03T11:42:54.592" v="12491" actId="1076"/>
          <ac:cxnSpMkLst>
            <pc:docMk/>
            <pc:sldMk cId="1052719872" sldId="1301"/>
            <ac:cxnSpMk id="17" creationId="{6CDA325B-0005-8533-E72E-6622774E355A}"/>
          </ac:cxnSpMkLst>
        </pc:cxnChg>
      </pc:sldChg>
      <pc:sldChg chg="delSp add del">
        <pc:chgData name="Nguyen Binh" userId="acf7f2a7-1119-454a-99ee-b7b1d8425230" providerId="ADAL" clId="{162B37D4-A83D-4508-BAEA-4B28D5587FEA}" dt="2023-04-03T11:10:34.851" v="10636" actId="47"/>
        <pc:sldMkLst>
          <pc:docMk/>
          <pc:sldMk cId="1294157111" sldId="1301"/>
        </pc:sldMkLst>
        <pc:picChg chg="del">
          <ac:chgData name="Nguyen Binh" userId="acf7f2a7-1119-454a-99ee-b7b1d8425230" providerId="ADAL" clId="{162B37D4-A83D-4508-BAEA-4B28D5587FEA}" dt="2023-04-03T11:08:41.529" v="10474" actId="21"/>
          <ac:picMkLst>
            <pc:docMk/>
            <pc:sldMk cId="1294157111" sldId="1301"/>
            <ac:picMk id="4" creationId="{22EFA0C9-98FA-0DB6-8AD9-4A5B43786F67}"/>
          </ac:picMkLst>
        </pc:picChg>
        <pc:picChg chg="del">
          <ac:chgData name="Nguyen Binh" userId="acf7f2a7-1119-454a-99ee-b7b1d8425230" providerId="ADAL" clId="{162B37D4-A83D-4508-BAEA-4B28D5587FEA}" dt="2023-04-03T11:08:41.529" v="10474" actId="21"/>
          <ac:picMkLst>
            <pc:docMk/>
            <pc:sldMk cId="1294157111" sldId="1301"/>
            <ac:picMk id="5" creationId="{5C6C265E-D137-8E34-B481-0021E9A7DEF1}"/>
          </ac:picMkLst>
        </pc:picChg>
        <pc:picChg chg="del">
          <ac:chgData name="Nguyen Binh" userId="acf7f2a7-1119-454a-99ee-b7b1d8425230" providerId="ADAL" clId="{162B37D4-A83D-4508-BAEA-4B28D5587FEA}" dt="2023-04-03T11:08:41.529" v="10474" actId="21"/>
          <ac:picMkLst>
            <pc:docMk/>
            <pc:sldMk cId="1294157111" sldId="1301"/>
            <ac:picMk id="7" creationId="{9470F5F0-DE12-1994-B336-94828D09F415}"/>
          </ac:picMkLst>
        </pc:picChg>
      </pc:sldChg>
      <pc:sldChg chg="modSp add del mod">
        <pc:chgData name="Nguyen Binh" userId="acf7f2a7-1119-454a-99ee-b7b1d8425230" providerId="ADAL" clId="{162B37D4-A83D-4508-BAEA-4B28D5587FEA}" dt="2023-04-03T11:19:01.639" v="11091" actId="47"/>
        <pc:sldMkLst>
          <pc:docMk/>
          <pc:sldMk cId="4275069022" sldId="1301"/>
        </pc:sldMkLst>
        <pc:spChg chg="mod">
          <ac:chgData name="Nguyen Binh" userId="acf7f2a7-1119-454a-99ee-b7b1d8425230" providerId="ADAL" clId="{162B37D4-A83D-4508-BAEA-4B28D5587FEA}" dt="2023-04-03T11:18:41.801" v="11050" actId="20577"/>
          <ac:spMkLst>
            <pc:docMk/>
            <pc:sldMk cId="4275069022" sldId="1301"/>
            <ac:spMk id="3" creationId="{714C8D4D-A03B-8B08-8334-A8824BE09228}"/>
          </ac:spMkLst>
        </pc:spChg>
        <pc:spChg chg="mod">
          <ac:chgData name="Nguyen Binh" userId="acf7f2a7-1119-454a-99ee-b7b1d8425230" providerId="ADAL" clId="{162B37D4-A83D-4508-BAEA-4B28D5587FEA}" dt="2023-04-03T11:18:52.511" v="11090" actId="20577"/>
          <ac:spMkLst>
            <pc:docMk/>
            <pc:sldMk cId="4275069022" sldId="1301"/>
            <ac:spMk id="12" creationId="{33B813D9-099A-99D4-AA2B-B91E565C34B4}"/>
          </ac:spMkLst>
        </pc:spChg>
      </pc:sldChg>
      <pc:sldChg chg="add">
        <pc:chgData name="Nguyen Binh" userId="acf7f2a7-1119-454a-99ee-b7b1d8425230" providerId="ADAL" clId="{162B37D4-A83D-4508-BAEA-4B28D5587FEA}" dt="2023-04-03T11:57:55.453" v="13211"/>
        <pc:sldMkLst>
          <pc:docMk/>
          <pc:sldMk cId="3092198386" sldId="1302"/>
        </pc:sldMkLst>
      </pc:sldChg>
      <pc:sldChg chg="delSp modSp add del mod">
        <pc:chgData name="Nguyen Binh" userId="acf7f2a7-1119-454a-99ee-b7b1d8425230" providerId="ADAL" clId="{162B37D4-A83D-4508-BAEA-4B28D5587FEA}" dt="2023-04-03T12:01:29.813" v="13306" actId="47"/>
        <pc:sldMkLst>
          <pc:docMk/>
          <pc:sldMk cId="1321938667" sldId="1303"/>
        </pc:sldMkLst>
        <pc:spChg chg="mod">
          <ac:chgData name="Nguyen Binh" userId="acf7f2a7-1119-454a-99ee-b7b1d8425230" providerId="ADAL" clId="{162B37D4-A83D-4508-BAEA-4B28D5587FEA}" dt="2023-04-03T12:00:32.850" v="13280" actId="20577"/>
          <ac:spMkLst>
            <pc:docMk/>
            <pc:sldMk cId="1321938667" sldId="1303"/>
            <ac:spMk id="3" creationId="{F9CC81A1-F0E3-BFF8-9FD3-1BF5597A15FD}"/>
          </ac:spMkLst>
        </pc:spChg>
        <pc:picChg chg="del">
          <ac:chgData name="Nguyen Binh" userId="acf7f2a7-1119-454a-99ee-b7b1d8425230" providerId="ADAL" clId="{162B37D4-A83D-4508-BAEA-4B28D5587FEA}" dt="2023-04-03T12:00:36.370" v="13281" actId="478"/>
          <ac:picMkLst>
            <pc:docMk/>
            <pc:sldMk cId="1321938667" sldId="1303"/>
            <ac:picMk id="3080" creationId="{6C96D497-2B11-F6E4-17DC-56348D743861}"/>
          </ac:picMkLst>
        </pc:picChg>
        <pc:picChg chg="del">
          <ac:chgData name="Nguyen Binh" userId="acf7f2a7-1119-454a-99ee-b7b1d8425230" providerId="ADAL" clId="{162B37D4-A83D-4508-BAEA-4B28D5587FEA}" dt="2023-04-03T12:00:36.370" v="13281" actId="478"/>
          <ac:picMkLst>
            <pc:docMk/>
            <pc:sldMk cId="1321938667" sldId="1303"/>
            <ac:picMk id="3082" creationId="{F771D206-F901-349E-BF3A-F3B6F29B56C0}"/>
          </ac:picMkLst>
        </pc:picChg>
        <pc:picChg chg="del">
          <ac:chgData name="Nguyen Binh" userId="acf7f2a7-1119-454a-99ee-b7b1d8425230" providerId="ADAL" clId="{162B37D4-A83D-4508-BAEA-4B28D5587FEA}" dt="2023-04-03T12:00:36.370" v="13281" actId="478"/>
          <ac:picMkLst>
            <pc:docMk/>
            <pc:sldMk cId="1321938667" sldId="1303"/>
            <ac:picMk id="3084" creationId="{C553CB10-3067-F454-954A-6A17421F7338}"/>
          </ac:picMkLst>
        </pc:picChg>
        <pc:picChg chg="del">
          <ac:chgData name="Nguyen Binh" userId="acf7f2a7-1119-454a-99ee-b7b1d8425230" providerId="ADAL" clId="{162B37D4-A83D-4508-BAEA-4B28D5587FEA}" dt="2023-04-03T12:00:36.370" v="13281" actId="478"/>
          <ac:picMkLst>
            <pc:docMk/>
            <pc:sldMk cId="1321938667" sldId="1303"/>
            <ac:picMk id="3086" creationId="{F5E58EC3-37A9-9E55-AA4A-45BC024433B9}"/>
          </ac:picMkLst>
        </pc:picChg>
      </pc:sldChg>
      <pc:sldChg chg="addSp delSp modSp add mod">
        <pc:chgData name="Nguyen Binh" userId="acf7f2a7-1119-454a-99ee-b7b1d8425230" providerId="ADAL" clId="{162B37D4-A83D-4508-BAEA-4B28D5587FEA}" dt="2023-04-03T12:07:43.103" v="13345" actId="1076"/>
        <pc:sldMkLst>
          <pc:docMk/>
          <pc:sldMk cId="4045818389" sldId="1303"/>
        </pc:sldMkLst>
        <pc:spChg chg="mod">
          <ac:chgData name="Nguyen Binh" userId="acf7f2a7-1119-454a-99ee-b7b1d8425230" providerId="ADAL" clId="{162B37D4-A83D-4508-BAEA-4B28D5587FEA}" dt="2023-04-03T12:05:53.448" v="13321" actId="20577"/>
          <ac:spMkLst>
            <pc:docMk/>
            <pc:sldMk cId="4045818389" sldId="1303"/>
            <ac:spMk id="3" creationId="{F9CC81A1-F0E3-BFF8-9FD3-1BF5597A15FD}"/>
          </ac:spMkLst>
        </pc:spChg>
        <pc:spChg chg="mod">
          <ac:chgData name="Nguyen Binh" userId="acf7f2a7-1119-454a-99ee-b7b1d8425230" providerId="ADAL" clId="{162B37D4-A83D-4508-BAEA-4B28D5587FEA}" dt="2023-04-03T12:07:43.103" v="13345" actId="1076"/>
          <ac:spMkLst>
            <pc:docMk/>
            <pc:sldMk cId="4045818389" sldId="1303"/>
            <ac:spMk id="15" creationId="{7D3E6FA8-766F-A429-7BE6-A03D3D999FDE}"/>
          </ac:spMkLst>
        </pc:spChg>
        <pc:spChg chg="mod">
          <ac:chgData name="Nguyen Binh" userId="acf7f2a7-1119-454a-99ee-b7b1d8425230" providerId="ADAL" clId="{162B37D4-A83D-4508-BAEA-4B28D5587FEA}" dt="2023-04-03T12:07:40.073" v="13344" actId="1076"/>
          <ac:spMkLst>
            <pc:docMk/>
            <pc:sldMk cId="4045818389" sldId="1303"/>
            <ac:spMk id="16" creationId="{84271DF9-A208-7239-5943-5CB686C6E36A}"/>
          </ac:spMkLst>
        </pc:spChg>
        <pc:picChg chg="del">
          <ac:chgData name="Nguyen Binh" userId="acf7f2a7-1119-454a-99ee-b7b1d8425230" providerId="ADAL" clId="{162B37D4-A83D-4508-BAEA-4B28D5587FEA}" dt="2023-04-03T12:05:48.588" v="13308" actId="478"/>
          <ac:picMkLst>
            <pc:docMk/>
            <pc:sldMk cId="4045818389" sldId="1303"/>
            <ac:picMk id="3080" creationId="{6C96D497-2B11-F6E4-17DC-56348D743861}"/>
          </ac:picMkLst>
        </pc:picChg>
        <pc:picChg chg="del">
          <ac:chgData name="Nguyen Binh" userId="acf7f2a7-1119-454a-99ee-b7b1d8425230" providerId="ADAL" clId="{162B37D4-A83D-4508-BAEA-4B28D5587FEA}" dt="2023-04-03T12:05:48.588" v="13308" actId="478"/>
          <ac:picMkLst>
            <pc:docMk/>
            <pc:sldMk cId="4045818389" sldId="1303"/>
            <ac:picMk id="3082" creationId="{F771D206-F901-349E-BF3A-F3B6F29B56C0}"/>
          </ac:picMkLst>
        </pc:picChg>
        <pc:picChg chg="del">
          <ac:chgData name="Nguyen Binh" userId="acf7f2a7-1119-454a-99ee-b7b1d8425230" providerId="ADAL" clId="{162B37D4-A83D-4508-BAEA-4B28D5587FEA}" dt="2023-04-03T12:05:48.588" v="13308" actId="478"/>
          <ac:picMkLst>
            <pc:docMk/>
            <pc:sldMk cId="4045818389" sldId="1303"/>
            <ac:picMk id="3084" creationId="{C553CB10-3067-F454-954A-6A17421F7338}"/>
          </ac:picMkLst>
        </pc:picChg>
        <pc:picChg chg="del">
          <ac:chgData name="Nguyen Binh" userId="acf7f2a7-1119-454a-99ee-b7b1d8425230" providerId="ADAL" clId="{162B37D4-A83D-4508-BAEA-4B28D5587FEA}" dt="2023-04-03T12:05:48.588" v="13308" actId="478"/>
          <ac:picMkLst>
            <pc:docMk/>
            <pc:sldMk cId="4045818389" sldId="1303"/>
            <ac:picMk id="3086" creationId="{F5E58EC3-37A9-9E55-AA4A-45BC024433B9}"/>
          </ac:picMkLst>
        </pc:picChg>
        <pc:picChg chg="add mod">
          <ac:chgData name="Nguyen Binh" userId="acf7f2a7-1119-454a-99ee-b7b1d8425230" providerId="ADAL" clId="{162B37D4-A83D-4508-BAEA-4B28D5587FEA}" dt="2023-04-03T12:07:06.846" v="13335" actId="14100"/>
          <ac:picMkLst>
            <pc:docMk/>
            <pc:sldMk cId="4045818389" sldId="1303"/>
            <ac:picMk id="4098" creationId="{05A43BEC-5908-F675-E1E9-5B9C3E2970B2}"/>
          </ac:picMkLst>
        </pc:picChg>
        <pc:picChg chg="add mod">
          <ac:chgData name="Nguyen Binh" userId="acf7f2a7-1119-454a-99ee-b7b1d8425230" providerId="ADAL" clId="{162B37D4-A83D-4508-BAEA-4B28D5587FEA}" dt="2023-04-03T12:07:10.574" v="13337" actId="14100"/>
          <ac:picMkLst>
            <pc:docMk/>
            <pc:sldMk cId="4045818389" sldId="1303"/>
            <ac:picMk id="4100" creationId="{BED959B5-FF11-14A6-778E-F7A1417E2FBB}"/>
          </ac:picMkLst>
        </pc:picChg>
        <pc:picChg chg="add mod">
          <ac:chgData name="Nguyen Binh" userId="acf7f2a7-1119-454a-99ee-b7b1d8425230" providerId="ADAL" clId="{162B37D4-A83D-4508-BAEA-4B28D5587FEA}" dt="2023-04-03T12:07:18.357" v="13339" actId="14100"/>
          <ac:picMkLst>
            <pc:docMk/>
            <pc:sldMk cId="4045818389" sldId="1303"/>
            <ac:picMk id="4102" creationId="{F35A2885-87D0-7420-5C29-1B553E439AE9}"/>
          </ac:picMkLst>
        </pc:picChg>
        <pc:picChg chg="add mod">
          <ac:chgData name="Nguyen Binh" userId="acf7f2a7-1119-454a-99ee-b7b1d8425230" providerId="ADAL" clId="{162B37D4-A83D-4508-BAEA-4B28D5587FEA}" dt="2023-04-03T12:07:24.318" v="13341" actId="14100"/>
          <ac:picMkLst>
            <pc:docMk/>
            <pc:sldMk cId="4045818389" sldId="1303"/>
            <ac:picMk id="4104" creationId="{83CB1021-A636-F322-44E7-9ABFE28D3C64}"/>
          </ac:picMkLst>
        </pc:picChg>
      </pc:sldChg>
    </pc:docChg>
  </pc:docChgLst>
  <pc:docChgLst>
    <pc:chgData name="Nguyen Binh" userId="S::binh.nguyen@aalto.fi::acf7f2a7-1119-454a-99ee-b7b1d8425230" providerId="AD" clId="Web-{F8EC9A01-8678-4919-BF28-C32BF3A31209}"/>
    <pc:docChg chg="modSld">
      <pc:chgData name="Nguyen Binh" userId="S::binh.nguyen@aalto.fi::acf7f2a7-1119-454a-99ee-b7b1d8425230" providerId="AD" clId="Web-{F8EC9A01-8678-4919-BF28-C32BF3A31209}" dt="2023-05-11T11:18:25.359" v="6" actId="1076"/>
      <pc:docMkLst>
        <pc:docMk/>
      </pc:docMkLst>
      <pc:sldChg chg="delSp modSp">
        <pc:chgData name="Nguyen Binh" userId="S::binh.nguyen@aalto.fi::acf7f2a7-1119-454a-99ee-b7b1d8425230" providerId="AD" clId="Web-{F8EC9A01-8678-4919-BF28-C32BF3A31209}" dt="2023-05-11T11:18:25.359" v="6" actId="1076"/>
        <pc:sldMkLst>
          <pc:docMk/>
          <pc:sldMk cId="3146443580" sldId="1292"/>
        </pc:sldMkLst>
        <pc:spChg chg="del">
          <ac:chgData name="Nguyen Binh" userId="S::binh.nguyen@aalto.fi::acf7f2a7-1119-454a-99ee-b7b1d8425230" providerId="AD" clId="Web-{F8EC9A01-8678-4919-BF28-C32BF3A31209}" dt="2023-05-11T11:18:08.624" v="0"/>
          <ac:spMkLst>
            <pc:docMk/>
            <pc:sldMk cId="3146443580" sldId="1292"/>
            <ac:spMk id="2" creationId="{BA10CEC9-F3CB-561B-4D8A-3022EC58FB9D}"/>
          </ac:spMkLst>
        </pc:spChg>
        <pc:spChg chg="del">
          <ac:chgData name="Nguyen Binh" userId="S::binh.nguyen@aalto.fi::acf7f2a7-1119-454a-99ee-b7b1d8425230" providerId="AD" clId="Web-{F8EC9A01-8678-4919-BF28-C32BF3A31209}" dt="2023-05-11T11:18:09.577" v="1"/>
          <ac:spMkLst>
            <pc:docMk/>
            <pc:sldMk cId="3146443580" sldId="1292"/>
            <ac:spMk id="3" creationId="{F3674232-DB0B-6D46-0ECF-EC222586B172}"/>
          </ac:spMkLst>
        </pc:spChg>
        <pc:picChg chg="del">
          <ac:chgData name="Nguyen Binh" userId="S::binh.nguyen@aalto.fi::acf7f2a7-1119-454a-99ee-b7b1d8425230" providerId="AD" clId="Web-{F8EC9A01-8678-4919-BF28-C32BF3A31209}" dt="2023-05-11T11:18:18.171" v="2"/>
          <ac:picMkLst>
            <pc:docMk/>
            <pc:sldMk cId="3146443580" sldId="1292"/>
            <ac:picMk id="7" creationId="{2D9919E3-DD6D-A269-B9B2-9A9405E36D2B}"/>
          </ac:picMkLst>
        </pc:picChg>
        <pc:picChg chg="del">
          <ac:chgData name="Nguyen Binh" userId="S::binh.nguyen@aalto.fi::acf7f2a7-1119-454a-99ee-b7b1d8425230" providerId="AD" clId="Web-{F8EC9A01-8678-4919-BF28-C32BF3A31209}" dt="2023-05-11T11:18:18.828" v="3"/>
          <ac:picMkLst>
            <pc:docMk/>
            <pc:sldMk cId="3146443580" sldId="1292"/>
            <ac:picMk id="8" creationId="{5E9D8FDF-7162-4D94-5C50-2CDF993DA712}"/>
          </ac:picMkLst>
        </pc:picChg>
        <pc:picChg chg="mod">
          <ac:chgData name="Nguyen Binh" userId="S::binh.nguyen@aalto.fi::acf7f2a7-1119-454a-99ee-b7b1d8425230" providerId="AD" clId="Web-{F8EC9A01-8678-4919-BF28-C32BF3A31209}" dt="2023-05-11T11:18:21.359" v="5" actId="1076"/>
          <ac:picMkLst>
            <pc:docMk/>
            <pc:sldMk cId="3146443580" sldId="1292"/>
            <ac:picMk id="9" creationId="{A080D080-9AB8-C4FF-78FA-C97DEFF1E148}"/>
          </ac:picMkLst>
        </pc:picChg>
        <pc:picChg chg="mod">
          <ac:chgData name="Nguyen Binh" userId="S::binh.nguyen@aalto.fi::acf7f2a7-1119-454a-99ee-b7b1d8425230" providerId="AD" clId="Web-{F8EC9A01-8678-4919-BF28-C32BF3A31209}" dt="2023-05-11T11:18:25.359" v="6" actId="1076"/>
          <ac:picMkLst>
            <pc:docMk/>
            <pc:sldMk cId="3146443580" sldId="1292"/>
            <ac:picMk id="10" creationId="{CE28D81A-FF43-488A-E05C-238FF57F3889}"/>
          </ac:picMkLst>
        </pc:picChg>
      </pc:sldChg>
    </pc:docChg>
  </pc:docChgLst>
  <pc:docChgLst>
    <pc:chgData name="Juan Rongfei" userId="S::rongfei.juan@aalto.fi::87cd990a-957d-49c3-81fb-d5944fc3af6b" providerId="AD" clId="Web-{59542171-4351-4ABD-BA7E-2A747E69E8CC}"/>
    <pc:docChg chg="modSld">
      <pc:chgData name="Juan Rongfei" userId="S::rongfei.juan@aalto.fi::87cd990a-957d-49c3-81fb-d5944fc3af6b" providerId="AD" clId="Web-{59542171-4351-4ABD-BA7E-2A747E69E8CC}" dt="2023-05-31T11:01:16.153" v="5" actId="20577"/>
      <pc:docMkLst>
        <pc:docMk/>
      </pc:docMkLst>
      <pc:sldChg chg="modSp">
        <pc:chgData name="Juan Rongfei" userId="S::rongfei.juan@aalto.fi::87cd990a-957d-49c3-81fb-d5944fc3af6b" providerId="AD" clId="Web-{59542171-4351-4ABD-BA7E-2A747E69E8CC}" dt="2023-05-31T11:00:40.418" v="1" actId="20577"/>
        <pc:sldMkLst>
          <pc:docMk/>
          <pc:sldMk cId="1330549349" sldId="1357"/>
        </pc:sldMkLst>
        <pc:spChg chg="mod">
          <ac:chgData name="Juan Rongfei" userId="S::rongfei.juan@aalto.fi::87cd990a-957d-49c3-81fb-d5944fc3af6b" providerId="AD" clId="Web-{59542171-4351-4ABD-BA7E-2A747E69E8CC}" dt="2023-05-31T11:00:35.012" v="0" actId="20577"/>
          <ac:spMkLst>
            <pc:docMk/>
            <pc:sldMk cId="1330549349" sldId="1357"/>
            <ac:spMk id="6" creationId="{AE6E7DCB-7C4C-1746-964E-0DABBD640142}"/>
          </ac:spMkLst>
        </pc:spChg>
        <pc:spChg chg="mod">
          <ac:chgData name="Juan Rongfei" userId="S::rongfei.juan@aalto.fi::87cd990a-957d-49c3-81fb-d5944fc3af6b" providerId="AD" clId="Web-{59542171-4351-4ABD-BA7E-2A747E69E8CC}" dt="2023-05-31T11:00:40.418" v="1" actId="20577"/>
          <ac:spMkLst>
            <pc:docMk/>
            <pc:sldMk cId="1330549349" sldId="1357"/>
            <ac:spMk id="10" creationId="{0CE1DA6F-5E7B-2D21-F686-639398BCD071}"/>
          </ac:spMkLst>
        </pc:spChg>
      </pc:sldChg>
      <pc:sldChg chg="modSp">
        <pc:chgData name="Juan Rongfei" userId="S::rongfei.juan@aalto.fi::87cd990a-957d-49c3-81fb-d5944fc3af6b" providerId="AD" clId="Web-{59542171-4351-4ABD-BA7E-2A747E69E8CC}" dt="2023-05-31T11:01:16.153" v="5" actId="20577"/>
        <pc:sldMkLst>
          <pc:docMk/>
          <pc:sldMk cId="3533092391" sldId="1361"/>
        </pc:sldMkLst>
        <pc:spChg chg="mod">
          <ac:chgData name="Juan Rongfei" userId="S::rongfei.juan@aalto.fi::87cd990a-957d-49c3-81fb-d5944fc3af6b" providerId="AD" clId="Web-{59542171-4351-4ABD-BA7E-2A747E69E8CC}" dt="2023-05-31T11:01:16.153" v="5" actId="20577"/>
          <ac:spMkLst>
            <pc:docMk/>
            <pc:sldMk cId="3533092391" sldId="1361"/>
            <ac:spMk id="2" creationId="{69A11744-E86E-BB67-E04C-010A627BCEEA}"/>
          </ac:spMkLst>
        </pc:spChg>
      </pc:sldChg>
    </pc:docChg>
  </pc:docChgLst>
  <pc:docChgLst>
    <pc:chgData name="Nguyen Binh" userId="acf7f2a7-1119-454a-99ee-b7b1d8425230" providerId="ADAL" clId="{3B81450E-797E-450A-AA83-B10685084735}"/>
    <pc:docChg chg="modSld">
      <pc:chgData name="Nguyen Binh" userId="acf7f2a7-1119-454a-99ee-b7b1d8425230" providerId="ADAL" clId="{3B81450E-797E-450A-AA83-B10685084735}" dt="2023-08-02T13:04:16.343" v="0" actId="1076"/>
      <pc:docMkLst>
        <pc:docMk/>
      </pc:docMkLst>
      <pc:sldChg chg="modSp mod">
        <pc:chgData name="Nguyen Binh" userId="acf7f2a7-1119-454a-99ee-b7b1d8425230" providerId="ADAL" clId="{3B81450E-797E-450A-AA83-B10685084735}" dt="2023-08-02T13:04:16.343" v="0" actId="1076"/>
        <pc:sldMkLst>
          <pc:docMk/>
          <pc:sldMk cId="0" sldId="258"/>
        </pc:sldMkLst>
        <pc:spChg chg="mod">
          <ac:chgData name="Nguyen Binh" userId="acf7f2a7-1119-454a-99ee-b7b1d8425230" providerId="ADAL" clId="{3B81450E-797E-450A-AA83-B10685084735}" dt="2023-08-02T13:04:16.343" v="0" actId="1076"/>
          <ac:spMkLst>
            <pc:docMk/>
            <pc:sldMk cId="0" sldId="258"/>
            <ac:spMk id="2" creationId="{00000000-0000-0000-0000-000000000000}"/>
          </ac:spMkLst>
        </pc:spChg>
      </pc:sldChg>
    </pc:docChg>
  </pc:docChgLst>
  <pc:docChgLst>
    <pc:chgData name="Juan Rongfei" userId="S::rongfei.juan@aalto.fi::87cd990a-957d-49c3-81fb-d5944fc3af6b" providerId="AD" clId="Web-{F5F07EE7-DCEA-47D7-9EEE-E7B99B635CB5}"/>
    <pc:docChg chg="modSld">
      <pc:chgData name="Juan Rongfei" userId="S::rongfei.juan@aalto.fi::87cd990a-957d-49c3-81fb-d5944fc3af6b" providerId="AD" clId="Web-{F5F07EE7-DCEA-47D7-9EEE-E7B99B635CB5}" dt="2023-05-31T10:55:15.781" v="11" actId="20577"/>
      <pc:docMkLst>
        <pc:docMk/>
      </pc:docMkLst>
      <pc:sldChg chg="modSp">
        <pc:chgData name="Juan Rongfei" userId="S::rongfei.juan@aalto.fi::87cd990a-957d-49c3-81fb-d5944fc3af6b" providerId="AD" clId="Web-{F5F07EE7-DCEA-47D7-9EEE-E7B99B635CB5}" dt="2023-05-31T10:55:15.781" v="11" actId="20577"/>
        <pc:sldMkLst>
          <pc:docMk/>
          <pc:sldMk cId="0" sldId="258"/>
        </pc:sldMkLst>
        <pc:spChg chg="mod">
          <ac:chgData name="Juan Rongfei" userId="S::rongfei.juan@aalto.fi::87cd990a-957d-49c3-81fb-d5944fc3af6b" providerId="AD" clId="Web-{F5F07EE7-DCEA-47D7-9EEE-E7B99B635CB5}" dt="2023-05-31T10:55:15.781" v="11" actId="20577"/>
          <ac:spMkLst>
            <pc:docMk/>
            <pc:sldMk cId="0" sldId="258"/>
            <ac:spMk id="8" creationId="{CAC00042-2E4C-4458-93B1-772BE85A9514}"/>
          </ac:spMkLst>
        </pc:spChg>
      </pc:sldChg>
    </pc:docChg>
  </pc:docChgLst>
  <pc:docChgLst>
    <pc:chgData name="Zope Vedant" userId="S::vedant.zope@aalto.fi::d8a1c4c5-dd07-425c-ad2f-6288560414d0" providerId="AD" clId="Web-{A136C7E3-5C97-4864-852F-D9BD5AE6E0F8}"/>
    <pc:docChg chg="addSld delSld">
      <pc:chgData name="Zope Vedant" userId="S::vedant.zope@aalto.fi::d8a1c4c5-dd07-425c-ad2f-6288560414d0" providerId="AD" clId="Web-{A136C7E3-5C97-4864-852F-D9BD5AE6E0F8}" dt="2023-06-12T10:29:55.809" v="1"/>
      <pc:docMkLst>
        <pc:docMk/>
      </pc:docMkLst>
      <pc:sldChg chg="add del">
        <pc:chgData name="Zope Vedant" userId="S::vedant.zope@aalto.fi::d8a1c4c5-dd07-425c-ad2f-6288560414d0" providerId="AD" clId="Web-{A136C7E3-5C97-4864-852F-D9BD5AE6E0F8}" dt="2023-06-12T10:29:55.809" v="1"/>
        <pc:sldMkLst>
          <pc:docMk/>
          <pc:sldMk cId="525802105" sldId="1354"/>
        </pc:sldMkLst>
      </pc:sldChg>
    </pc:docChg>
  </pc:docChgLst>
  <pc:docChgLst>
    <pc:chgData name="Juan Rongfei" userId="87cd990a-957d-49c3-81fb-d5944fc3af6b" providerId="ADAL" clId="{5FA06090-7834-4C39-B46D-96FE33DBE91F}"/>
    <pc:docChg chg="modSld">
      <pc:chgData name="Juan Rongfei" userId="87cd990a-957d-49c3-81fb-d5944fc3af6b" providerId="ADAL" clId="{5FA06090-7834-4C39-B46D-96FE33DBE91F}" dt="2023-05-17T07:55:19.998" v="3" actId="1076"/>
      <pc:docMkLst>
        <pc:docMk/>
      </pc:docMkLst>
      <pc:sldChg chg="modSp mod">
        <pc:chgData name="Juan Rongfei" userId="87cd990a-957d-49c3-81fb-d5944fc3af6b" providerId="ADAL" clId="{5FA06090-7834-4C39-B46D-96FE33DBE91F}" dt="2023-05-17T07:50:22.971" v="2" actId="1076"/>
        <pc:sldMkLst>
          <pc:docMk/>
          <pc:sldMk cId="1414939242" sldId="1318"/>
        </pc:sldMkLst>
        <pc:picChg chg="mod">
          <ac:chgData name="Juan Rongfei" userId="87cd990a-957d-49c3-81fb-d5944fc3af6b" providerId="ADAL" clId="{5FA06090-7834-4C39-B46D-96FE33DBE91F}" dt="2023-05-17T07:50:21.235" v="1" actId="1076"/>
          <ac:picMkLst>
            <pc:docMk/>
            <pc:sldMk cId="1414939242" sldId="1318"/>
            <ac:picMk id="3" creationId="{D1760496-6DD8-AACE-0107-AF67C159D20D}"/>
          </ac:picMkLst>
        </pc:picChg>
        <pc:picChg chg="mod">
          <ac:chgData name="Juan Rongfei" userId="87cd990a-957d-49c3-81fb-d5944fc3af6b" providerId="ADAL" clId="{5FA06090-7834-4C39-B46D-96FE33DBE91F}" dt="2023-05-17T07:50:22.971" v="2" actId="1076"/>
          <ac:picMkLst>
            <pc:docMk/>
            <pc:sldMk cId="1414939242" sldId="1318"/>
            <ac:picMk id="5" creationId="{9A923290-9503-74AE-A390-259020993FF7}"/>
          </ac:picMkLst>
        </pc:picChg>
      </pc:sldChg>
      <pc:sldChg chg="modSp">
        <pc:chgData name="Juan Rongfei" userId="87cd990a-957d-49c3-81fb-d5944fc3af6b" providerId="ADAL" clId="{5FA06090-7834-4C39-B46D-96FE33DBE91F}" dt="2023-05-17T07:55:19.998" v="3" actId="1076"/>
        <pc:sldMkLst>
          <pc:docMk/>
          <pc:sldMk cId="1989146056" sldId="1338"/>
        </pc:sldMkLst>
        <pc:picChg chg="mod">
          <ac:chgData name="Juan Rongfei" userId="87cd990a-957d-49c3-81fb-d5944fc3af6b" providerId="ADAL" clId="{5FA06090-7834-4C39-B46D-96FE33DBE91F}" dt="2023-05-17T07:55:19.998" v="3" actId="1076"/>
          <ac:picMkLst>
            <pc:docMk/>
            <pc:sldMk cId="1989146056" sldId="1338"/>
            <ac:picMk id="1026" creationId="{0911AD58-1AAD-D30E-A18C-5EF63085B92A}"/>
          </ac:picMkLst>
        </pc:picChg>
      </pc:sldChg>
    </pc:docChg>
  </pc:docChgLst>
  <pc:docChgLst>
    <pc:chgData name="Nguyen Binh" userId="S::binh.nguyen@aalto.fi::acf7f2a7-1119-454a-99ee-b7b1d8425230" providerId="AD" clId="Web-{F5884D7B-C22F-4BBB-9B9D-F592186CF0CC}"/>
    <pc:docChg chg="addSld modSld modSection">
      <pc:chgData name="Nguyen Binh" userId="S::binh.nguyen@aalto.fi::acf7f2a7-1119-454a-99ee-b7b1d8425230" providerId="AD" clId="Web-{F5884D7B-C22F-4BBB-9B9D-F592186CF0CC}" dt="2023-05-07T13:41:23.220" v="13"/>
      <pc:docMkLst>
        <pc:docMk/>
      </pc:docMkLst>
      <pc:sldChg chg="addSp delSp modSp">
        <pc:chgData name="Nguyen Binh" userId="S::binh.nguyen@aalto.fi::acf7f2a7-1119-454a-99ee-b7b1d8425230" providerId="AD" clId="Web-{F5884D7B-C22F-4BBB-9B9D-F592186CF0CC}" dt="2023-05-07T13:40:45.047" v="3"/>
        <pc:sldMkLst>
          <pc:docMk/>
          <pc:sldMk cId="1212123539" sldId="1291"/>
        </pc:sldMkLst>
        <pc:spChg chg="add del mod">
          <ac:chgData name="Nguyen Binh" userId="S::binh.nguyen@aalto.fi::acf7f2a7-1119-454a-99ee-b7b1d8425230" providerId="AD" clId="Web-{F5884D7B-C22F-4BBB-9B9D-F592186CF0CC}" dt="2023-05-07T13:40:45.047" v="3"/>
          <ac:spMkLst>
            <pc:docMk/>
            <pc:sldMk cId="1212123539" sldId="1291"/>
            <ac:spMk id="4" creationId="{1CB9A366-3439-0B8F-52A9-6A742C0E296C}"/>
          </ac:spMkLst>
        </pc:spChg>
      </pc:sldChg>
      <pc:sldChg chg="addSp delSp modSp new">
        <pc:chgData name="Nguyen Binh" userId="S::binh.nguyen@aalto.fi::acf7f2a7-1119-454a-99ee-b7b1d8425230" providerId="AD" clId="Web-{F5884D7B-C22F-4BBB-9B9D-F592186CF0CC}" dt="2023-05-07T13:41:23.220" v="13"/>
        <pc:sldMkLst>
          <pc:docMk/>
          <pc:sldMk cId="1549362442" sldId="1293"/>
        </pc:sldMkLst>
        <pc:spChg chg="del">
          <ac:chgData name="Nguyen Binh" userId="S::binh.nguyen@aalto.fi::acf7f2a7-1119-454a-99ee-b7b1d8425230" providerId="AD" clId="Web-{F5884D7B-C22F-4BBB-9B9D-F592186CF0CC}" dt="2023-05-07T13:41:21.095" v="11"/>
          <ac:spMkLst>
            <pc:docMk/>
            <pc:sldMk cId="1549362442" sldId="1293"/>
            <ac:spMk id="2" creationId="{CDAC6277-7DAD-3E91-4141-E312251003D0}"/>
          </ac:spMkLst>
        </pc:spChg>
        <pc:picChg chg="add del mod">
          <ac:chgData name="Nguyen Binh" userId="S::binh.nguyen@aalto.fi::acf7f2a7-1119-454a-99ee-b7b1d8425230" providerId="AD" clId="Web-{F5884D7B-C22F-4BBB-9B9D-F592186CF0CC}" dt="2023-05-07T13:41:23.220" v="13"/>
          <ac:picMkLst>
            <pc:docMk/>
            <pc:sldMk cId="1549362442" sldId="1293"/>
            <ac:picMk id="4" creationId="{E8009A0C-9ED2-581A-86F4-526502E74DF1}"/>
          </ac:picMkLst>
        </pc:picChg>
      </pc:sldChg>
    </pc:docChg>
  </pc:docChgLst>
  <pc:docChgLst>
    <pc:chgData name="Nguyen Binh" userId="acf7f2a7-1119-454a-99ee-b7b1d8425230" providerId="ADAL" clId="{11700495-DEAE-4AAA-9D0B-91827AD596A8}"/>
    <pc:docChg chg="undo custSel addSld delSld modSld sldOrd modMainMaster addSection delSection modSection">
      <pc:chgData name="Nguyen Binh" userId="acf7f2a7-1119-454a-99ee-b7b1d8425230" providerId="ADAL" clId="{11700495-DEAE-4AAA-9D0B-91827AD596A8}" dt="2023-05-17T12:04:18.283" v="25043" actId="1076"/>
      <pc:docMkLst>
        <pc:docMk/>
      </pc:docMkLst>
      <pc:sldChg chg="modSp mod ord">
        <pc:chgData name="Nguyen Binh" userId="acf7f2a7-1119-454a-99ee-b7b1d8425230" providerId="ADAL" clId="{11700495-DEAE-4AAA-9D0B-91827AD596A8}" dt="2023-05-15T17:26:25.162" v="9398"/>
        <pc:sldMkLst>
          <pc:docMk/>
          <pc:sldMk cId="0" sldId="258"/>
        </pc:sldMkLst>
        <pc:spChg chg="mod">
          <ac:chgData name="Nguyen Binh" userId="acf7f2a7-1119-454a-99ee-b7b1d8425230" providerId="ADAL" clId="{11700495-DEAE-4AAA-9D0B-91827AD596A8}" dt="2023-05-02T12:08:08.018" v="5"/>
          <ac:spMkLst>
            <pc:docMk/>
            <pc:sldMk cId="0" sldId="258"/>
            <ac:spMk id="2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5:41:38.420" v="1163" actId="1076"/>
          <ac:spMkLst>
            <pc:docMk/>
            <pc:sldMk cId="0" sldId="258"/>
            <ac:spMk id="8" creationId="{CAC00042-2E4C-4458-93B1-772BE85A9514}"/>
          </ac:spMkLst>
        </pc:spChg>
      </pc:sldChg>
      <pc:sldChg chg="modSp add del mod">
        <pc:chgData name="Nguyen Binh" userId="acf7f2a7-1119-454a-99ee-b7b1d8425230" providerId="ADAL" clId="{11700495-DEAE-4AAA-9D0B-91827AD596A8}" dt="2023-05-11T15:49:45.937" v="1246" actId="2696"/>
        <pc:sldMkLst>
          <pc:docMk/>
          <pc:sldMk cId="0" sldId="259"/>
        </pc:sldMkLst>
        <pc:spChg chg="mod">
          <ac:chgData name="Nguyen Binh" userId="acf7f2a7-1119-454a-99ee-b7b1d8425230" providerId="ADAL" clId="{11700495-DEAE-4AAA-9D0B-91827AD596A8}" dt="2023-05-11T15:49:44.356" v="1245" actId="1076"/>
          <ac:spMkLst>
            <pc:docMk/>
            <pc:sldMk cId="0" sldId="259"/>
            <ac:spMk id="197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5:49:44.356" v="1245" actId="1076"/>
          <ac:spMkLst>
            <pc:docMk/>
            <pc:sldMk cId="0" sldId="259"/>
            <ac:spMk id="198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5:49:44.356" v="1245" actId="1076"/>
          <ac:spMkLst>
            <pc:docMk/>
            <pc:sldMk cId="0" sldId="259"/>
            <ac:spMk id="199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5:49:44.356" v="1245" actId="1076"/>
          <ac:spMkLst>
            <pc:docMk/>
            <pc:sldMk cId="0" sldId="259"/>
            <ac:spMk id="200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5:49:44.356" v="1245" actId="1076"/>
          <ac:spMkLst>
            <pc:docMk/>
            <pc:sldMk cId="0" sldId="259"/>
            <ac:spMk id="201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5:49:44.356" v="1245" actId="1076"/>
          <ac:spMkLst>
            <pc:docMk/>
            <pc:sldMk cId="0" sldId="259"/>
            <ac:spMk id="202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5:49:44.356" v="1245" actId="1076"/>
          <ac:spMkLst>
            <pc:docMk/>
            <pc:sldMk cId="0" sldId="259"/>
            <ac:spMk id="206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5:49:44.356" v="1245" actId="1076"/>
          <ac:spMkLst>
            <pc:docMk/>
            <pc:sldMk cId="0" sldId="259"/>
            <ac:spMk id="207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5:49:44.356" v="1245" actId="1076"/>
          <ac:spMkLst>
            <pc:docMk/>
            <pc:sldMk cId="0" sldId="259"/>
            <ac:spMk id="211" creationId="{00000000-0000-0000-0000-000000000000}"/>
          </ac:spMkLst>
        </pc:spChg>
      </pc:sldChg>
      <pc:sldChg chg="add del">
        <pc:chgData name="Nguyen Binh" userId="acf7f2a7-1119-454a-99ee-b7b1d8425230" providerId="ADAL" clId="{11700495-DEAE-4AAA-9D0B-91827AD596A8}" dt="2023-05-11T17:40:19.624" v="3289" actId="47"/>
        <pc:sldMkLst>
          <pc:docMk/>
          <pc:sldMk cId="2784538947" sldId="259"/>
        </pc:sldMkLst>
      </pc:sldChg>
      <pc:sldChg chg="addSp delSp modSp add mod modNotes">
        <pc:chgData name="Nguyen Binh" userId="acf7f2a7-1119-454a-99ee-b7b1d8425230" providerId="ADAL" clId="{11700495-DEAE-4AAA-9D0B-91827AD596A8}" dt="2023-05-15T12:33:32.132" v="4722" actId="20577"/>
        <pc:sldMkLst>
          <pc:docMk/>
          <pc:sldMk cId="0" sldId="263"/>
        </pc:sldMkLst>
        <pc:spChg chg="add mod">
          <ac:chgData name="Nguyen Binh" userId="acf7f2a7-1119-454a-99ee-b7b1d8425230" providerId="ADAL" clId="{11700495-DEAE-4AAA-9D0B-91827AD596A8}" dt="2023-05-11T17:35:23.146" v="3175" actId="2710"/>
          <ac:spMkLst>
            <pc:docMk/>
            <pc:sldMk cId="0" sldId="263"/>
            <ac:spMk id="2" creationId="{35851E0C-48BC-87DF-D7C1-D4FF0CA9D42E}"/>
          </ac:spMkLst>
        </pc:spChg>
        <pc:spChg chg="add del mod">
          <ac:chgData name="Nguyen Binh" userId="acf7f2a7-1119-454a-99ee-b7b1d8425230" providerId="ADAL" clId="{11700495-DEAE-4AAA-9D0B-91827AD596A8}" dt="2023-05-11T17:33:27.797" v="3116" actId="478"/>
          <ac:spMkLst>
            <pc:docMk/>
            <pc:sldMk cId="0" sldId="263"/>
            <ac:spMk id="3" creationId="{E41B66B6-13F9-25E1-8E4A-411C25308E04}"/>
          </ac:spMkLst>
        </pc:spChg>
        <pc:spChg chg="add mod">
          <ac:chgData name="Nguyen Binh" userId="acf7f2a7-1119-454a-99ee-b7b1d8425230" providerId="ADAL" clId="{11700495-DEAE-4AAA-9D0B-91827AD596A8}" dt="2023-05-15T12:33:32.132" v="4722" actId="20577"/>
          <ac:spMkLst>
            <pc:docMk/>
            <pc:sldMk cId="0" sldId="263"/>
            <ac:spMk id="4" creationId="{4A2EEBF3-B1B5-BE55-0772-21A5899006F8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18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19" creationId="{00000000-0000-0000-0000-000000000000}"/>
          </ac:spMkLst>
        </pc:spChg>
        <pc:spChg chg="del mod">
          <ac:chgData name="Nguyen Binh" userId="acf7f2a7-1119-454a-99ee-b7b1d8425230" providerId="ADAL" clId="{11700495-DEAE-4AAA-9D0B-91827AD596A8}" dt="2023-05-11T17:31:00.261" v="3012" actId="478"/>
          <ac:spMkLst>
            <pc:docMk/>
            <pc:sldMk cId="0" sldId="263"/>
            <ac:spMk id="321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22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23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24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25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26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28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29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30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58" creationId="{00000000-0000-0000-0000-000000000000}"/>
          </ac:spMkLst>
        </pc:spChg>
        <pc:spChg chg="mod">
          <ac:chgData name="Nguyen Binh" userId="acf7f2a7-1119-454a-99ee-b7b1d8425230" providerId="ADAL" clId="{11700495-DEAE-4AAA-9D0B-91827AD596A8}" dt="2023-05-11T17:35:37.907" v="3176" actId="1076"/>
          <ac:spMkLst>
            <pc:docMk/>
            <pc:sldMk cId="0" sldId="263"/>
            <ac:spMk id="361" creationId="{00000000-0000-0000-0000-000000000000}"/>
          </ac:spMkLst>
        </pc:spChg>
        <pc:spChg chg="del">
          <ac:chgData name="Nguyen Binh" userId="acf7f2a7-1119-454a-99ee-b7b1d8425230" providerId="ADAL" clId="{11700495-DEAE-4AAA-9D0B-91827AD596A8}" dt="2023-05-11T17:31:50.195" v="3019" actId="478"/>
          <ac:spMkLst>
            <pc:docMk/>
            <pc:sldMk cId="0" sldId="263"/>
            <ac:spMk id="363" creationId="{00000000-0000-0000-0000-000000000000}"/>
          </ac:spMkLst>
        </pc:spChg>
        <pc:grpChg chg="mod">
          <ac:chgData name="Nguyen Binh" userId="acf7f2a7-1119-454a-99ee-b7b1d8425230" providerId="ADAL" clId="{11700495-DEAE-4AAA-9D0B-91827AD596A8}" dt="2023-05-11T17:35:37.907" v="3176" actId="1076"/>
          <ac:grpSpMkLst>
            <pc:docMk/>
            <pc:sldMk cId="0" sldId="263"/>
            <ac:grpSpMk id="332" creationId="{00000000-0000-0000-0000-000000000000}"/>
          </ac:grpSpMkLst>
        </pc:grpChg>
        <pc:picChg chg="mod">
          <ac:chgData name="Nguyen Binh" userId="acf7f2a7-1119-454a-99ee-b7b1d8425230" providerId="ADAL" clId="{11700495-DEAE-4AAA-9D0B-91827AD596A8}" dt="2023-05-11T17:35:37.907" v="3176" actId="1076"/>
          <ac:picMkLst>
            <pc:docMk/>
            <pc:sldMk cId="0" sldId="263"/>
            <ac:picMk id="320" creationId="{00000000-0000-0000-0000-000000000000}"/>
          </ac:picMkLst>
        </pc:picChg>
        <pc:picChg chg="mod">
          <ac:chgData name="Nguyen Binh" userId="acf7f2a7-1119-454a-99ee-b7b1d8425230" providerId="ADAL" clId="{11700495-DEAE-4AAA-9D0B-91827AD596A8}" dt="2023-05-11T17:35:37.907" v="3176" actId="1076"/>
          <ac:picMkLst>
            <pc:docMk/>
            <pc:sldMk cId="0" sldId="263"/>
            <ac:picMk id="331" creationId="{00000000-0000-0000-0000-000000000000}"/>
          </ac:picMkLst>
        </pc:picChg>
        <pc:picChg chg="mod">
          <ac:chgData name="Nguyen Binh" userId="acf7f2a7-1119-454a-99ee-b7b1d8425230" providerId="ADAL" clId="{11700495-DEAE-4AAA-9D0B-91827AD596A8}" dt="2023-05-11T17:35:37.907" v="3176" actId="1076"/>
          <ac:picMkLst>
            <pc:docMk/>
            <pc:sldMk cId="0" sldId="263"/>
            <ac:picMk id="359" creationId="{00000000-0000-0000-0000-000000000000}"/>
          </ac:picMkLst>
        </pc:picChg>
        <pc:picChg chg="mod">
          <ac:chgData name="Nguyen Binh" userId="acf7f2a7-1119-454a-99ee-b7b1d8425230" providerId="ADAL" clId="{11700495-DEAE-4AAA-9D0B-91827AD596A8}" dt="2023-05-11T17:35:37.907" v="3176" actId="1076"/>
          <ac:picMkLst>
            <pc:docMk/>
            <pc:sldMk cId="0" sldId="263"/>
            <ac:picMk id="362" creationId="{00000000-0000-0000-0000-000000000000}"/>
          </ac:picMkLst>
        </pc:picChg>
        <pc:cxnChg chg="mod">
          <ac:chgData name="Nguyen Binh" userId="acf7f2a7-1119-454a-99ee-b7b1d8425230" providerId="ADAL" clId="{11700495-DEAE-4AAA-9D0B-91827AD596A8}" dt="2023-05-11T17:35:37.907" v="3176" actId="1076"/>
          <ac:cxnSpMkLst>
            <pc:docMk/>
            <pc:sldMk cId="0" sldId="263"/>
            <ac:cxnSpMk id="327" creationId="{00000000-0000-0000-0000-000000000000}"/>
          </ac:cxnSpMkLst>
        </pc:cxnChg>
        <pc:cxnChg chg="mod">
          <ac:chgData name="Nguyen Binh" userId="acf7f2a7-1119-454a-99ee-b7b1d8425230" providerId="ADAL" clId="{11700495-DEAE-4AAA-9D0B-91827AD596A8}" dt="2023-05-11T17:35:37.907" v="3176" actId="1076"/>
          <ac:cxnSpMkLst>
            <pc:docMk/>
            <pc:sldMk cId="0" sldId="263"/>
            <ac:cxnSpMk id="360" creationId="{00000000-0000-0000-0000-000000000000}"/>
          </ac:cxnSpMkLst>
        </pc:cxnChg>
      </pc:sldChg>
      <pc:sldChg chg="addSp delSp modSp add mod modAnim">
        <pc:chgData name="Nguyen Binh" userId="acf7f2a7-1119-454a-99ee-b7b1d8425230" providerId="ADAL" clId="{11700495-DEAE-4AAA-9D0B-91827AD596A8}" dt="2023-05-15T15:53:41.880" v="7500"/>
        <pc:sldMkLst>
          <pc:docMk/>
          <pc:sldMk cId="0" sldId="264"/>
        </pc:sldMkLst>
        <pc:spChg chg="add mod">
          <ac:chgData name="Nguyen Binh" userId="acf7f2a7-1119-454a-99ee-b7b1d8425230" providerId="ADAL" clId="{11700495-DEAE-4AAA-9D0B-91827AD596A8}" dt="2023-05-15T12:33:35.780" v="4724" actId="20577"/>
          <ac:spMkLst>
            <pc:docMk/>
            <pc:sldMk cId="0" sldId="264"/>
            <ac:spMk id="2" creationId="{284FD90F-9301-8B3D-B631-CAD705E67EA8}"/>
          </ac:spMkLst>
        </pc:spChg>
        <pc:spChg chg="del">
          <ac:chgData name="Nguyen Binh" userId="acf7f2a7-1119-454a-99ee-b7b1d8425230" providerId="ADAL" clId="{11700495-DEAE-4AAA-9D0B-91827AD596A8}" dt="2023-05-11T17:36:06.581" v="3177" actId="478"/>
          <ac:spMkLst>
            <pc:docMk/>
            <pc:sldMk cId="0" sldId="264"/>
            <ac:spMk id="368" creationId="{00000000-0000-0000-0000-000000000000}"/>
          </ac:spMkLst>
        </pc:spChg>
        <pc:spChg chg="del">
          <ac:chgData name="Nguyen Binh" userId="acf7f2a7-1119-454a-99ee-b7b1d8425230" providerId="ADAL" clId="{11700495-DEAE-4AAA-9D0B-91827AD596A8}" dt="2023-05-15T15:53:34.172" v="7499" actId="478"/>
          <ac:spMkLst>
            <pc:docMk/>
            <pc:sldMk cId="0" sldId="264"/>
            <ac:spMk id="376" creationId="{00000000-0000-0000-0000-000000000000}"/>
          </ac:spMkLst>
        </pc:spChg>
      </pc:sldChg>
      <pc:sldChg chg="addSp delSp modSp mod">
        <pc:chgData name="Nguyen Binh" userId="acf7f2a7-1119-454a-99ee-b7b1d8425230" providerId="ADAL" clId="{11700495-DEAE-4AAA-9D0B-91827AD596A8}" dt="2023-05-15T17:32:56.160" v="9650" actId="20577"/>
        <pc:sldMkLst>
          <pc:docMk/>
          <pc:sldMk cId="423727490" sldId="820"/>
        </pc:sldMkLst>
        <pc:spChg chg="mod">
          <ac:chgData name="Nguyen Binh" userId="acf7f2a7-1119-454a-99ee-b7b1d8425230" providerId="ADAL" clId="{11700495-DEAE-4AAA-9D0B-91827AD596A8}" dt="2023-05-15T17:32:56.160" v="9650" actId="20577"/>
          <ac:spMkLst>
            <pc:docMk/>
            <pc:sldMk cId="423727490" sldId="820"/>
            <ac:spMk id="3" creationId="{00000000-0000-0000-0000-000000000000}"/>
          </ac:spMkLst>
        </pc:spChg>
        <pc:spChg chg="add del">
          <ac:chgData name="Nguyen Binh" userId="acf7f2a7-1119-454a-99ee-b7b1d8425230" providerId="ADAL" clId="{11700495-DEAE-4AAA-9D0B-91827AD596A8}" dt="2023-05-11T15:46:41.757" v="1170" actId="478"/>
          <ac:spMkLst>
            <pc:docMk/>
            <pc:sldMk cId="423727490" sldId="820"/>
            <ac:spMk id="5" creationId="{DDC4D17F-E4C7-D285-AB5D-7A820EEB92C6}"/>
          </ac:spMkLst>
        </pc:spChg>
        <pc:picChg chg="add mod">
          <ac:chgData name="Nguyen Binh" userId="acf7f2a7-1119-454a-99ee-b7b1d8425230" providerId="ADAL" clId="{11700495-DEAE-4AAA-9D0B-91827AD596A8}" dt="2023-05-15T16:49:37.264" v="8631" actId="1076"/>
          <ac:picMkLst>
            <pc:docMk/>
            <pc:sldMk cId="423727490" sldId="820"/>
            <ac:picMk id="12290" creationId="{E54CB886-897F-56F1-3D91-DE02635FAB8F}"/>
          </ac:picMkLst>
        </pc:picChg>
      </pc:sldChg>
      <pc:sldChg chg="del">
        <pc:chgData name="Nguyen Binh" userId="acf7f2a7-1119-454a-99ee-b7b1d8425230" providerId="ADAL" clId="{11700495-DEAE-4AAA-9D0B-91827AD596A8}" dt="2023-05-11T17:40:22.456" v="3290" actId="47"/>
        <pc:sldMkLst>
          <pc:docMk/>
          <pc:sldMk cId="352851872" sldId="1275"/>
        </pc:sldMkLst>
      </pc:sldChg>
      <pc:sldChg chg="del">
        <pc:chgData name="Nguyen Binh" userId="acf7f2a7-1119-454a-99ee-b7b1d8425230" providerId="ADAL" clId="{11700495-DEAE-4AAA-9D0B-91827AD596A8}" dt="2023-05-11T15:45:32.978" v="1167" actId="47"/>
        <pc:sldMkLst>
          <pc:docMk/>
          <pc:sldMk cId="2329414321" sldId="1283"/>
        </pc:sldMkLst>
      </pc:sldChg>
      <pc:sldChg chg="addSp delSp modSp del mod delAnim">
        <pc:chgData name="Nguyen Binh" userId="acf7f2a7-1119-454a-99ee-b7b1d8425230" providerId="ADAL" clId="{11700495-DEAE-4AAA-9D0B-91827AD596A8}" dt="2023-05-11T17:46:20.161" v="3306" actId="2696"/>
        <pc:sldMkLst>
          <pc:docMk/>
          <pc:sldMk cId="586409539" sldId="1285"/>
        </pc:sldMkLst>
        <pc:spChg chg="mod">
          <ac:chgData name="Nguyen Binh" userId="acf7f2a7-1119-454a-99ee-b7b1d8425230" providerId="ADAL" clId="{11700495-DEAE-4AAA-9D0B-91827AD596A8}" dt="2023-05-02T12:10:02.118" v="101" actId="20577"/>
          <ac:spMkLst>
            <pc:docMk/>
            <pc:sldMk cId="586409539" sldId="1285"/>
            <ac:spMk id="3" creationId="{2F63E213-0F0E-C13F-EE7F-33AB09769E2C}"/>
          </ac:spMkLst>
        </pc:spChg>
        <pc:graphicFrameChg chg="del">
          <ac:chgData name="Nguyen Binh" userId="acf7f2a7-1119-454a-99ee-b7b1d8425230" providerId="ADAL" clId="{11700495-DEAE-4AAA-9D0B-91827AD596A8}" dt="2023-05-02T12:08:20.072" v="7" actId="478"/>
          <ac:graphicFrameMkLst>
            <pc:docMk/>
            <pc:sldMk cId="586409539" sldId="1285"/>
            <ac:graphicFrameMk id="5" creationId="{4EDF4A44-1692-6E06-DD15-42FFA84056FD}"/>
          </ac:graphicFrameMkLst>
        </pc:graphicFrameChg>
        <pc:picChg chg="add del mod">
          <ac:chgData name="Nguyen Binh" userId="acf7f2a7-1119-454a-99ee-b7b1d8425230" providerId="ADAL" clId="{11700495-DEAE-4AAA-9D0B-91827AD596A8}" dt="2023-05-02T12:10:49.647" v="104" actId="478"/>
          <ac:picMkLst>
            <pc:docMk/>
            <pc:sldMk cId="586409539" sldId="1285"/>
            <ac:picMk id="2" creationId="{AF832B59-703F-C5F7-72F4-3BD7903C4EC8}"/>
          </ac:picMkLst>
        </pc:picChg>
        <pc:picChg chg="add del mod">
          <ac:chgData name="Nguyen Binh" userId="acf7f2a7-1119-454a-99ee-b7b1d8425230" providerId="ADAL" clId="{11700495-DEAE-4AAA-9D0B-91827AD596A8}" dt="2023-05-02T12:11:28.253" v="108" actId="478"/>
          <ac:picMkLst>
            <pc:docMk/>
            <pc:sldMk cId="586409539" sldId="1285"/>
            <ac:picMk id="4" creationId="{EB3655D0-0CE7-34D9-34AD-25331DF6D924}"/>
          </ac:picMkLst>
        </pc:picChg>
        <pc:picChg chg="add del mod">
          <ac:chgData name="Nguyen Binh" userId="acf7f2a7-1119-454a-99ee-b7b1d8425230" providerId="ADAL" clId="{11700495-DEAE-4AAA-9D0B-91827AD596A8}" dt="2023-05-02T12:11:33.749" v="110" actId="478"/>
          <ac:picMkLst>
            <pc:docMk/>
            <pc:sldMk cId="586409539" sldId="1285"/>
            <ac:picMk id="6" creationId="{924FEEA9-8829-4D57-E512-285775A5ADE4}"/>
          </ac:picMkLst>
        </pc:picChg>
        <pc:picChg chg="add del mod">
          <ac:chgData name="Nguyen Binh" userId="acf7f2a7-1119-454a-99ee-b7b1d8425230" providerId="ADAL" clId="{11700495-DEAE-4AAA-9D0B-91827AD596A8}" dt="2023-05-02T12:27:21.308" v="223" actId="478"/>
          <ac:picMkLst>
            <pc:docMk/>
            <pc:sldMk cId="586409539" sldId="1285"/>
            <ac:picMk id="7" creationId="{B811A15F-71BB-978E-87FE-200C0D6AC616}"/>
          </ac:picMkLst>
        </pc:picChg>
        <pc:picChg chg="add mod">
          <ac:chgData name="Nguyen Binh" userId="acf7f2a7-1119-454a-99ee-b7b1d8425230" providerId="ADAL" clId="{11700495-DEAE-4AAA-9D0B-91827AD596A8}" dt="2023-05-02T12:27:45.531" v="229" actId="14100"/>
          <ac:picMkLst>
            <pc:docMk/>
            <pc:sldMk cId="586409539" sldId="1285"/>
            <ac:picMk id="8" creationId="{4250D876-01BC-4734-5E09-8E10C8569A84}"/>
          </ac:picMkLst>
        </pc:picChg>
        <pc:picChg chg="del">
          <ac:chgData name="Nguyen Binh" userId="acf7f2a7-1119-454a-99ee-b7b1d8425230" providerId="ADAL" clId="{11700495-DEAE-4AAA-9D0B-91827AD596A8}" dt="2023-05-02T12:08:18.220" v="6" actId="478"/>
          <ac:picMkLst>
            <pc:docMk/>
            <pc:sldMk cId="586409539" sldId="1285"/>
            <ac:picMk id="13" creationId="{0BAFCA8F-8363-B2F1-B32E-9E083D333958}"/>
          </ac:picMkLst>
        </pc:picChg>
      </pc:sldChg>
      <pc:sldChg chg="addSp delSp modSp add mod delAnim modAnim">
        <pc:chgData name="Nguyen Binh" userId="acf7f2a7-1119-454a-99ee-b7b1d8425230" providerId="ADAL" clId="{11700495-DEAE-4AAA-9D0B-91827AD596A8}" dt="2023-05-15T18:16:39.400" v="9806"/>
        <pc:sldMkLst>
          <pc:docMk/>
          <pc:sldMk cId="4263407226" sldId="1285"/>
        </pc:sldMkLst>
        <pc:spChg chg="add mod">
          <ac:chgData name="Nguyen Binh" userId="acf7f2a7-1119-454a-99ee-b7b1d8425230" providerId="ADAL" clId="{11700495-DEAE-4AAA-9D0B-91827AD596A8}" dt="2023-05-15T15:05:19.788" v="6605" actId="20577"/>
          <ac:spMkLst>
            <pc:docMk/>
            <pc:sldMk cId="4263407226" sldId="1285"/>
            <ac:spMk id="2" creationId="{928E98F5-C9A0-2291-2F63-BFC0E4726741}"/>
          </ac:spMkLst>
        </pc:spChg>
        <pc:spChg chg="add del mod">
          <ac:chgData name="Nguyen Binh" userId="acf7f2a7-1119-454a-99ee-b7b1d8425230" providerId="ADAL" clId="{11700495-DEAE-4AAA-9D0B-91827AD596A8}" dt="2023-05-15T12:41:28.368" v="4783" actId="478"/>
          <ac:spMkLst>
            <pc:docMk/>
            <pc:sldMk cId="4263407226" sldId="1285"/>
            <ac:spMk id="3" creationId="{2F63E213-0F0E-C13F-EE7F-33AB09769E2C}"/>
          </ac:spMkLst>
        </pc:spChg>
        <pc:spChg chg="add del mod">
          <ac:chgData name="Nguyen Binh" userId="acf7f2a7-1119-454a-99ee-b7b1d8425230" providerId="ADAL" clId="{11700495-DEAE-4AAA-9D0B-91827AD596A8}" dt="2023-05-15T12:41:26.557" v="4782" actId="478"/>
          <ac:spMkLst>
            <pc:docMk/>
            <pc:sldMk cId="4263407226" sldId="1285"/>
            <ac:spMk id="5" creationId="{0A235906-AD91-C91B-C1EA-F4C9CAC48574}"/>
          </ac:spMkLst>
        </pc:spChg>
        <pc:spChg chg="add del mod">
          <ac:chgData name="Nguyen Binh" userId="acf7f2a7-1119-454a-99ee-b7b1d8425230" providerId="ADAL" clId="{11700495-DEAE-4AAA-9D0B-91827AD596A8}" dt="2023-05-15T12:41:30.692" v="4784" actId="478"/>
          <ac:spMkLst>
            <pc:docMk/>
            <pc:sldMk cId="4263407226" sldId="1285"/>
            <ac:spMk id="7" creationId="{54107764-CD7A-6DA6-58AD-ED8A0711E09F}"/>
          </ac:spMkLst>
        </pc:spChg>
        <pc:spChg chg="add del mod">
          <ac:chgData name="Nguyen Binh" userId="acf7f2a7-1119-454a-99ee-b7b1d8425230" providerId="ADAL" clId="{11700495-DEAE-4AAA-9D0B-91827AD596A8}" dt="2023-05-15T14:59:59.641" v="6214" actId="21"/>
          <ac:spMkLst>
            <pc:docMk/>
            <pc:sldMk cId="4263407226" sldId="1285"/>
            <ac:spMk id="10" creationId="{DEE1A4D3-9F6B-FAFA-8207-3C532B788C27}"/>
          </ac:spMkLst>
        </pc:spChg>
        <pc:spChg chg="add mod">
          <ac:chgData name="Nguyen Binh" userId="acf7f2a7-1119-454a-99ee-b7b1d8425230" providerId="ADAL" clId="{11700495-DEAE-4AAA-9D0B-91827AD596A8}" dt="2023-05-15T15:01:09.622" v="6236" actId="14100"/>
          <ac:spMkLst>
            <pc:docMk/>
            <pc:sldMk cId="4263407226" sldId="1285"/>
            <ac:spMk id="13" creationId="{6A336620-6DA2-F85E-A36D-028AA7888230}"/>
          </ac:spMkLst>
        </pc:spChg>
        <pc:spChg chg="add mod">
          <ac:chgData name="Nguyen Binh" userId="acf7f2a7-1119-454a-99ee-b7b1d8425230" providerId="ADAL" clId="{11700495-DEAE-4AAA-9D0B-91827AD596A8}" dt="2023-05-15T16:42:23.927" v="8413" actId="14100"/>
          <ac:spMkLst>
            <pc:docMk/>
            <pc:sldMk cId="4263407226" sldId="1285"/>
            <ac:spMk id="14" creationId="{EA511372-C02D-E8EB-70AF-C27BB9A86D88}"/>
          </ac:spMkLst>
        </pc:spChg>
        <pc:spChg chg="mod">
          <ac:chgData name="Nguyen Binh" userId="acf7f2a7-1119-454a-99ee-b7b1d8425230" providerId="ADAL" clId="{11700495-DEAE-4AAA-9D0B-91827AD596A8}" dt="2023-05-15T15:04:57.713" v="6575" actId="20577"/>
          <ac:spMkLst>
            <pc:docMk/>
            <pc:sldMk cId="4263407226" sldId="1285"/>
            <ac:spMk id="15" creationId="{5F58DA83-047D-2D55-A483-51E3713D177E}"/>
          </ac:spMkLst>
        </pc:spChg>
        <pc:spChg chg="del">
          <ac:chgData name="Nguyen Binh" userId="acf7f2a7-1119-454a-99ee-b7b1d8425230" providerId="ADAL" clId="{11700495-DEAE-4AAA-9D0B-91827AD596A8}" dt="2023-05-11T17:53:00.382" v="3369" actId="478"/>
          <ac:spMkLst>
            <pc:docMk/>
            <pc:sldMk cId="4263407226" sldId="1285"/>
            <ac:spMk id="19" creationId="{4231B74D-11DB-6D7B-57EC-56594A40C175}"/>
          </ac:spMkLst>
        </pc:spChg>
        <pc:picChg chg="del mod">
          <ac:chgData name="Nguyen Binh" userId="acf7f2a7-1119-454a-99ee-b7b1d8425230" providerId="ADAL" clId="{11700495-DEAE-4AAA-9D0B-91827AD596A8}" dt="2023-05-15T14:58:36.658" v="6204" actId="478"/>
          <ac:picMkLst>
            <pc:docMk/>
            <pc:sldMk cId="4263407226" sldId="1285"/>
            <ac:picMk id="8" creationId="{4250D876-01BC-4734-5E09-8E10C8569A84}"/>
          </ac:picMkLst>
        </pc:picChg>
        <pc:picChg chg="add del mod">
          <ac:chgData name="Nguyen Binh" userId="acf7f2a7-1119-454a-99ee-b7b1d8425230" providerId="ADAL" clId="{11700495-DEAE-4AAA-9D0B-91827AD596A8}" dt="2023-05-15T14:59:59.641" v="6214" actId="21"/>
          <ac:picMkLst>
            <pc:docMk/>
            <pc:sldMk cId="4263407226" sldId="1285"/>
            <ac:picMk id="9" creationId="{E97894E4-798E-A909-DB21-8BBB16381A35}"/>
          </ac:picMkLst>
        </pc:picChg>
        <pc:picChg chg="add mod ord">
          <ac:chgData name="Nguyen Binh" userId="acf7f2a7-1119-454a-99ee-b7b1d8425230" providerId="ADAL" clId="{11700495-DEAE-4AAA-9D0B-91827AD596A8}" dt="2023-05-15T15:04:21.665" v="6534" actId="167"/>
          <ac:picMkLst>
            <pc:docMk/>
            <pc:sldMk cId="4263407226" sldId="1285"/>
            <ac:picMk id="11" creationId="{8F3ECE0A-D87F-7581-0D47-CE4FDABA6E6A}"/>
          </ac:picMkLst>
        </pc:picChg>
        <pc:picChg chg="add del mod">
          <ac:chgData name="Nguyen Binh" userId="acf7f2a7-1119-454a-99ee-b7b1d8425230" providerId="ADAL" clId="{11700495-DEAE-4AAA-9D0B-91827AD596A8}" dt="2023-05-15T16:41:57.624" v="8406" actId="478"/>
          <ac:picMkLst>
            <pc:docMk/>
            <pc:sldMk cId="4263407226" sldId="1285"/>
            <ac:picMk id="12" creationId="{C1C310D1-F139-83A6-CB8D-F12E65355752}"/>
          </ac:picMkLst>
        </pc:picChg>
      </pc:sldChg>
      <pc:sldChg chg="del">
        <pc:chgData name="Nguyen Binh" userId="acf7f2a7-1119-454a-99ee-b7b1d8425230" providerId="ADAL" clId="{11700495-DEAE-4AAA-9D0B-91827AD596A8}" dt="2023-05-11T15:45:32.978" v="1167" actId="47"/>
        <pc:sldMkLst>
          <pc:docMk/>
          <pc:sldMk cId="2999200780" sldId="1286"/>
        </pc:sldMkLst>
      </pc:sldChg>
      <pc:sldChg chg="add del">
        <pc:chgData name="Nguyen Binh" userId="acf7f2a7-1119-454a-99ee-b7b1d8425230" providerId="ADAL" clId="{11700495-DEAE-4AAA-9D0B-91827AD596A8}" dt="2023-05-02T12:24:16.772" v="198" actId="47"/>
        <pc:sldMkLst>
          <pc:docMk/>
          <pc:sldMk cId="1069642642" sldId="1287"/>
        </pc:sldMkLst>
      </pc:sldChg>
      <pc:sldChg chg="addSp delSp modSp add mod">
        <pc:chgData name="Nguyen Binh" userId="acf7f2a7-1119-454a-99ee-b7b1d8425230" providerId="ADAL" clId="{11700495-DEAE-4AAA-9D0B-91827AD596A8}" dt="2023-05-11T18:02:43.725" v="3423" actId="20577"/>
        <pc:sldMkLst>
          <pc:docMk/>
          <pc:sldMk cId="1751587734" sldId="1288"/>
        </pc:sldMkLst>
        <pc:spChg chg="add mod">
          <ac:chgData name="Nguyen Binh" userId="acf7f2a7-1119-454a-99ee-b7b1d8425230" providerId="ADAL" clId="{11700495-DEAE-4AAA-9D0B-91827AD596A8}" dt="2023-05-11T17:53:12.596" v="3371"/>
          <ac:spMkLst>
            <pc:docMk/>
            <pc:sldMk cId="1751587734" sldId="1288"/>
            <ac:spMk id="2" creationId="{ECEB6B07-7F17-3509-C1DD-C6B56E2AE01A}"/>
          </ac:spMkLst>
        </pc:spChg>
        <pc:spChg chg="mod">
          <ac:chgData name="Nguyen Binh" userId="acf7f2a7-1119-454a-99ee-b7b1d8425230" providerId="ADAL" clId="{11700495-DEAE-4AAA-9D0B-91827AD596A8}" dt="2023-05-11T18:02:43.725" v="3423" actId="20577"/>
          <ac:spMkLst>
            <pc:docMk/>
            <pc:sldMk cId="1751587734" sldId="1288"/>
            <ac:spMk id="3" creationId="{2F63E213-0F0E-C13F-EE7F-33AB09769E2C}"/>
          </ac:spMkLst>
        </pc:spChg>
        <pc:spChg chg="mod">
          <ac:chgData name="Nguyen Binh" userId="acf7f2a7-1119-454a-99ee-b7b1d8425230" providerId="ADAL" clId="{11700495-DEAE-4AAA-9D0B-91827AD596A8}" dt="2023-05-11T18:01:10.590" v="3391" actId="1076"/>
          <ac:spMkLst>
            <pc:docMk/>
            <pc:sldMk cId="1751587734" sldId="1288"/>
            <ac:spMk id="8" creationId="{85A6603F-9A85-2164-3DE8-0DF2FAC468F2}"/>
          </ac:spMkLst>
        </pc:spChg>
        <pc:spChg chg="mod">
          <ac:chgData name="Nguyen Binh" userId="acf7f2a7-1119-454a-99ee-b7b1d8425230" providerId="ADAL" clId="{11700495-DEAE-4AAA-9D0B-91827AD596A8}" dt="2023-05-11T18:01:10.590" v="3391" actId="1076"/>
          <ac:spMkLst>
            <pc:docMk/>
            <pc:sldMk cId="1751587734" sldId="1288"/>
            <ac:spMk id="9" creationId="{935C5D41-09D8-4B2C-DA4C-C46952B0AE3D}"/>
          </ac:spMkLst>
        </pc:spChg>
        <pc:spChg chg="mod">
          <ac:chgData name="Nguyen Binh" userId="acf7f2a7-1119-454a-99ee-b7b1d8425230" providerId="ADAL" clId="{11700495-DEAE-4AAA-9D0B-91827AD596A8}" dt="2023-05-11T18:01:10.590" v="3391" actId="1076"/>
          <ac:spMkLst>
            <pc:docMk/>
            <pc:sldMk cId="1751587734" sldId="1288"/>
            <ac:spMk id="10" creationId="{CDE46DB1-BB5E-55F5-AC59-3431BCB95571}"/>
          </ac:spMkLst>
        </pc:spChg>
        <pc:spChg chg="mod">
          <ac:chgData name="Nguyen Binh" userId="acf7f2a7-1119-454a-99ee-b7b1d8425230" providerId="ADAL" clId="{11700495-DEAE-4AAA-9D0B-91827AD596A8}" dt="2023-05-11T18:01:10.590" v="3391" actId="1076"/>
          <ac:spMkLst>
            <pc:docMk/>
            <pc:sldMk cId="1751587734" sldId="1288"/>
            <ac:spMk id="11" creationId="{EF454483-AAE5-5ED5-3FF9-7F681897A658}"/>
          </ac:spMkLst>
        </pc:spChg>
        <pc:spChg chg="mod">
          <ac:chgData name="Nguyen Binh" userId="acf7f2a7-1119-454a-99ee-b7b1d8425230" providerId="ADAL" clId="{11700495-DEAE-4AAA-9D0B-91827AD596A8}" dt="2023-05-11T18:01:10.590" v="3391" actId="1076"/>
          <ac:spMkLst>
            <pc:docMk/>
            <pc:sldMk cId="1751587734" sldId="1288"/>
            <ac:spMk id="12" creationId="{C1FD6E51-294B-E25B-1698-1D12F2A17D1B}"/>
          </ac:spMkLst>
        </pc:spChg>
        <pc:spChg chg="mod">
          <ac:chgData name="Nguyen Binh" userId="acf7f2a7-1119-454a-99ee-b7b1d8425230" providerId="ADAL" clId="{11700495-DEAE-4AAA-9D0B-91827AD596A8}" dt="2023-05-11T18:01:10.590" v="3391" actId="1076"/>
          <ac:spMkLst>
            <pc:docMk/>
            <pc:sldMk cId="1751587734" sldId="1288"/>
            <ac:spMk id="13" creationId="{59325E01-5B0D-6923-534A-C5F6CEC24571}"/>
          </ac:spMkLst>
        </pc:spChg>
        <pc:spChg chg="mod">
          <ac:chgData name="Nguyen Binh" userId="acf7f2a7-1119-454a-99ee-b7b1d8425230" providerId="ADAL" clId="{11700495-DEAE-4AAA-9D0B-91827AD596A8}" dt="2023-05-11T18:01:10.590" v="3391" actId="1076"/>
          <ac:spMkLst>
            <pc:docMk/>
            <pc:sldMk cId="1751587734" sldId="1288"/>
            <ac:spMk id="14" creationId="{8674E000-C750-7C33-047C-87B19FC24C13}"/>
          </ac:spMkLst>
        </pc:spChg>
        <pc:spChg chg="del">
          <ac:chgData name="Nguyen Binh" userId="acf7f2a7-1119-454a-99ee-b7b1d8425230" providerId="ADAL" clId="{11700495-DEAE-4AAA-9D0B-91827AD596A8}" dt="2023-05-11T18:00:45.809" v="3386" actId="478"/>
          <ac:spMkLst>
            <pc:docMk/>
            <pc:sldMk cId="1751587734" sldId="1288"/>
            <ac:spMk id="15" creationId="{5F58DA83-047D-2D55-A483-51E3713D177E}"/>
          </ac:spMkLst>
        </pc:spChg>
        <pc:spChg chg="del">
          <ac:chgData name="Nguyen Binh" userId="acf7f2a7-1119-454a-99ee-b7b1d8425230" providerId="ADAL" clId="{11700495-DEAE-4AAA-9D0B-91827AD596A8}" dt="2023-05-11T18:00:45.809" v="3386" actId="478"/>
          <ac:spMkLst>
            <pc:docMk/>
            <pc:sldMk cId="1751587734" sldId="1288"/>
            <ac:spMk id="19" creationId="{4231B74D-11DB-6D7B-57EC-56594A40C175}"/>
          </ac:spMkLst>
        </pc:spChg>
        <pc:graphicFrameChg chg="mod">
          <ac:chgData name="Nguyen Binh" userId="acf7f2a7-1119-454a-99ee-b7b1d8425230" providerId="ADAL" clId="{11700495-DEAE-4AAA-9D0B-91827AD596A8}" dt="2023-05-11T18:01:10.590" v="3391" actId="1076"/>
          <ac:graphicFrameMkLst>
            <pc:docMk/>
            <pc:sldMk cId="1751587734" sldId="1288"/>
            <ac:graphicFrameMk id="16" creationId="{8C318159-4C86-CA62-B3E7-88BF171E7C4D}"/>
          </ac:graphicFrameMkLst>
        </pc:graphicFrameChg>
        <pc:picChg chg="mod">
          <ac:chgData name="Nguyen Binh" userId="acf7f2a7-1119-454a-99ee-b7b1d8425230" providerId="ADAL" clId="{11700495-DEAE-4AAA-9D0B-91827AD596A8}" dt="2023-05-11T18:01:10.590" v="3391" actId="1076"/>
          <ac:picMkLst>
            <pc:docMk/>
            <pc:sldMk cId="1751587734" sldId="1288"/>
            <ac:picMk id="17" creationId="{EA01B864-2562-79FA-D6C3-EBEE7BD26EE4}"/>
          </ac:picMkLst>
        </pc:picChg>
      </pc:sldChg>
      <pc:sldChg chg="addSp delSp modSp add del mod modAnim">
        <pc:chgData name="Nguyen Binh" userId="acf7f2a7-1119-454a-99ee-b7b1d8425230" providerId="ADAL" clId="{11700495-DEAE-4AAA-9D0B-91827AD596A8}" dt="2023-05-11T17:45:51.498" v="3302" actId="2696"/>
        <pc:sldMkLst>
          <pc:docMk/>
          <pc:sldMk cId="3280088906" sldId="1288"/>
        </pc:sldMkLst>
        <pc:spChg chg="mod">
          <ac:chgData name="Nguyen Binh" userId="acf7f2a7-1119-454a-99ee-b7b1d8425230" providerId="ADAL" clId="{11700495-DEAE-4AAA-9D0B-91827AD596A8}" dt="2023-05-02T12:30:01.436" v="350" actId="20577"/>
          <ac:spMkLst>
            <pc:docMk/>
            <pc:sldMk cId="3280088906" sldId="1288"/>
            <ac:spMk id="3" creationId="{2F63E213-0F0E-C13F-EE7F-33AB09769E2C}"/>
          </ac:spMkLst>
        </pc:spChg>
        <pc:spChg chg="add del">
          <ac:chgData name="Nguyen Binh" userId="acf7f2a7-1119-454a-99ee-b7b1d8425230" providerId="ADAL" clId="{11700495-DEAE-4AAA-9D0B-91827AD596A8}" dt="2023-05-02T12:18:24.512" v="121"/>
          <ac:spMkLst>
            <pc:docMk/>
            <pc:sldMk cId="3280088906" sldId="1288"/>
            <ac:spMk id="4" creationId="{89CFE8AC-F52C-A165-A3CE-D269BC0F3E86}"/>
          </ac:spMkLst>
        </pc:spChg>
        <pc:spChg chg="add del">
          <ac:chgData name="Nguyen Binh" userId="acf7f2a7-1119-454a-99ee-b7b1d8425230" providerId="ADAL" clId="{11700495-DEAE-4AAA-9D0B-91827AD596A8}" dt="2023-05-02T12:19:04.324" v="125"/>
          <ac:spMkLst>
            <pc:docMk/>
            <pc:sldMk cId="3280088906" sldId="1288"/>
            <ac:spMk id="6" creationId="{936C6380-91E6-8BA1-827D-45D4E96E9C08}"/>
          </ac:spMkLst>
        </pc:spChg>
        <pc:spChg chg="add mod">
          <ac:chgData name="Nguyen Binh" userId="acf7f2a7-1119-454a-99ee-b7b1d8425230" providerId="ADAL" clId="{11700495-DEAE-4AAA-9D0B-91827AD596A8}" dt="2023-05-02T12:26:12.234" v="218" actId="20577"/>
          <ac:spMkLst>
            <pc:docMk/>
            <pc:sldMk cId="3280088906" sldId="1288"/>
            <ac:spMk id="8" creationId="{85A6603F-9A85-2164-3DE8-0DF2FAC468F2}"/>
          </ac:spMkLst>
        </pc:spChg>
        <pc:spChg chg="add mod">
          <ac:chgData name="Nguyen Binh" userId="acf7f2a7-1119-454a-99ee-b7b1d8425230" providerId="ADAL" clId="{11700495-DEAE-4AAA-9D0B-91827AD596A8}" dt="2023-05-02T12:23:24.881" v="190" actId="14100"/>
          <ac:spMkLst>
            <pc:docMk/>
            <pc:sldMk cId="3280088906" sldId="1288"/>
            <ac:spMk id="9" creationId="{935C5D41-09D8-4B2C-DA4C-C46952B0AE3D}"/>
          </ac:spMkLst>
        </pc:spChg>
        <pc:spChg chg="add mod">
          <ac:chgData name="Nguyen Binh" userId="acf7f2a7-1119-454a-99ee-b7b1d8425230" providerId="ADAL" clId="{11700495-DEAE-4AAA-9D0B-91827AD596A8}" dt="2023-05-02T12:26:14.450" v="220" actId="20577"/>
          <ac:spMkLst>
            <pc:docMk/>
            <pc:sldMk cId="3280088906" sldId="1288"/>
            <ac:spMk id="10" creationId="{CDE46DB1-BB5E-55F5-AC59-3431BCB95571}"/>
          </ac:spMkLst>
        </pc:spChg>
        <pc:spChg chg="add mod">
          <ac:chgData name="Nguyen Binh" userId="acf7f2a7-1119-454a-99ee-b7b1d8425230" providerId="ADAL" clId="{11700495-DEAE-4AAA-9D0B-91827AD596A8}" dt="2023-05-02T12:26:18.624" v="222" actId="20577"/>
          <ac:spMkLst>
            <pc:docMk/>
            <pc:sldMk cId="3280088906" sldId="1288"/>
            <ac:spMk id="11" creationId="{EF454483-AAE5-5ED5-3FF9-7F681897A658}"/>
          </ac:spMkLst>
        </pc:spChg>
        <pc:spChg chg="add mod">
          <ac:chgData name="Nguyen Binh" userId="acf7f2a7-1119-454a-99ee-b7b1d8425230" providerId="ADAL" clId="{11700495-DEAE-4AAA-9D0B-91827AD596A8}" dt="2023-05-02T12:28:32.505" v="238" actId="14100"/>
          <ac:spMkLst>
            <pc:docMk/>
            <pc:sldMk cId="3280088906" sldId="1288"/>
            <ac:spMk id="12" creationId="{C1FD6E51-294B-E25B-1698-1D12F2A17D1B}"/>
          </ac:spMkLst>
        </pc:spChg>
        <pc:spChg chg="add mod">
          <ac:chgData name="Nguyen Binh" userId="acf7f2a7-1119-454a-99ee-b7b1d8425230" providerId="ADAL" clId="{11700495-DEAE-4AAA-9D0B-91827AD596A8}" dt="2023-05-02T12:28:44.706" v="242" actId="14100"/>
          <ac:spMkLst>
            <pc:docMk/>
            <pc:sldMk cId="3280088906" sldId="1288"/>
            <ac:spMk id="13" creationId="{59325E01-5B0D-6923-534A-C5F6CEC24571}"/>
          </ac:spMkLst>
        </pc:spChg>
        <pc:spChg chg="add mod">
          <ac:chgData name="Nguyen Binh" userId="acf7f2a7-1119-454a-99ee-b7b1d8425230" providerId="ADAL" clId="{11700495-DEAE-4AAA-9D0B-91827AD596A8}" dt="2023-05-02T12:29:01.977" v="248" actId="14100"/>
          <ac:spMkLst>
            <pc:docMk/>
            <pc:sldMk cId="3280088906" sldId="1288"/>
            <ac:spMk id="14" creationId="{8674E000-C750-7C33-047C-87B19FC24C13}"/>
          </ac:spMkLst>
        </pc:spChg>
        <pc:picChg chg="del mod">
          <ac:chgData name="Nguyen Binh" userId="acf7f2a7-1119-454a-99ee-b7b1d8425230" providerId="ADAL" clId="{11700495-DEAE-4AAA-9D0B-91827AD596A8}" dt="2023-05-02T12:27:49.122" v="230" actId="478"/>
          <ac:picMkLst>
            <pc:docMk/>
            <pc:sldMk cId="3280088906" sldId="1288"/>
            <ac:picMk id="7" creationId="{B811A15F-71BB-978E-87FE-200C0D6AC616}"/>
          </ac:picMkLst>
        </pc:picChg>
        <pc:picChg chg="add mod ord">
          <ac:chgData name="Nguyen Binh" userId="acf7f2a7-1119-454a-99ee-b7b1d8425230" providerId="ADAL" clId="{11700495-DEAE-4AAA-9D0B-91827AD596A8}" dt="2023-05-02T12:28:37.432" v="240" actId="1076"/>
          <ac:picMkLst>
            <pc:docMk/>
            <pc:sldMk cId="3280088906" sldId="1288"/>
            <ac:picMk id="17" creationId="{EA01B864-2562-79FA-D6C3-EBEE7BD26EE4}"/>
          </ac:picMkLst>
        </pc:picChg>
      </pc:sldChg>
      <pc:sldChg chg="addSp delSp modSp add mod modAnim">
        <pc:chgData name="Nguyen Binh" userId="acf7f2a7-1119-454a-99ee-b7b1d8425230" providerId="ADAL" clId="{11700495-DEAE-4AAA-9D0B-91827AD596A8}" dt="2023-05-15T15:40:25.558" v="7270"/>
        <pc:sldMkLst>
          <pc:docMk/>
          <pc:sldMk cId="3411335886" sldId="1289"/>
        </pc:sldMkLst>
        <pc:spChg chg="add mod">
          <ac:chgData name="Nguyen Binh" userId="acf7f2a7-1119-454a-99ee-b7b1d8425230" providerId="ADAL" clId="{11700495-DEAE-4AAA-9D0B-91827AD596A8}" dt="2023-05-15T15:13:37.261" v="7209" actId="20577"/>
          <ac:spMkLst>
            <pc:docMk/>
            <pc:sldMk cId="3411335886" sldId="1289"/>
            <ac:spMk id="2" creationId="{38E32262-7C1A-3F28-44D3-A8651EFEA721}"/>
          </ac:spMkLst>
        </pc:spChg>
        <pc:spChg chg="mod">
          <ac:chgData name="Nguyen Binh" userId="acf7f2a7-1119-454a-99ee-b7b1d8425230" providerId="ADAL" clId="{11700495-DEAE-4AAA-9D0B-91827AD596A8}" dt="2023-05-15T15:38:24.278" v="7236" actId="1076"/>
          <ac:spMkLst>
            <pc:docMk/>
            <pc:sldMk cId="3411335886" sldId="1289"/>
            <ac:spMk id="3" creationId="{2F63E213-0F0E-C13F-EE7F-33AB09769E2C}"/>
          </ac:spMkLst>
        </pc:spChg>
        <pc:spChg chg="mod">
          <ac:chgData name="Nguyen Binh" userId="acf7f2a7-1119-454a-99ee-b7b1d8425230" providerId="ADAL" clId="{11700495-DEAE-4AAA-9D0B-91827AD596A8}" dt="2023-05-15T15:38:30.862" v="7238" actId="1076"/>
          <ac:spMkLst>
            <pc:docMk/>
            <pc:sldMk cId="3411335886" sldId="1289"/>
            <ac:spMk id="8" creationId="{85A6603F-9A85-2164-3DE8-0DF2FAC468F2}"/>
          </ac:spMkLst>
        </pc:spChg>
        <pc:spChg chg="mod">
          <ac:chgData name="Nguyen Binh" userId="acf7f2a7-1119-454a-99ee-b7b1d8425230" providerId="ADAL" clId="{11700495-DEAE-4AAA-9D0B-91827AD596A8}" dt="2023-05-15T15:38:46.887" v="7241" actId="1076"/>
          <ac:spMkLst>
            <pc:docMk/>
            <pc:sldMk cId="3411335886" sldId="1289"/>
            <ac:spMk id="9" creationId="{935C5D41-09D8-4B2C-DA4C-C46952B0AE3D}"/>
          </ac:spMkLst>
        </pc:spChg>
        <pc:spChg chg="mod">
          <ac:chgData name="Nguyen Binh" userId="acf7f2a7-1119-454a-99ee-b7b1d8425230" providerId="ADAL" clId="{11700495-DEAE-4AAA-9D0B-91827AD596A8}" dt="2023-05-15T15:39:04.166" v="7246" actId="14100"/>
          <ac:spMkLst>
            <pc:docMk/>
            <pc:sldMk cId="3411335886" sldId="1289"/>
            <ac:spMk id="10" creationId="{CDE46DB1-BB5E-55F5-AC59-3431BCB95571}"/>
          </ac:spMkLst>
        </pc:spChg>
        <pc:spChg chg="mod">
          <ac:chgData name="Nguyen Binh" userId="acf7f2a7-1119-454a-99ee-b7b1d8425230" providerId="ADAL" clId="{11700495-DEAE-4AAA-9D0B-91827AD596A8}" dt="2023-05-15T15:39:22.358" v="7250" actId="20577"/>
          <ac:spMkLst>
            <pc:docMk/>
            <pc:sldMk cId="3411335886" sldId="1289"/>
            <ac:spMk id="11" creationId="{EF454483-AAE5-5ED5-3FF9-7F681897A658}"/>
          </ac:spMkLst>
        </pc:spChg>
        <pc:spChg chg="mod">
          <ac:chgData name="Nguyen Binh" userId="acf7f2a7-1119-454a-99ee-b7b1d8425230" providerId="ADAL" clId="{11700495-DEAE-4AAA-9D0B-91827AD596A8}" dt="2023-05-15T15:39:38.975" v="7256" actId="14100"/>
          <ac:spMkLst>
            <pc:docMk/>
            <pc:sldMk cId="3411335886" sldId="1289"/>
            <ac:spMk id="12" creationId="{C1FD6E51-294B-E25B-1698-1D12F2A17D1B}"/>
          </ac:spMkLst>
        </pc:spChg>
        <pc:spChg chg="mod">
          <ac:chgData name="Nguyen Binh" userId="acf7f2a7-1119-454a-99ee-b7b1d8425230" providerId="ADAL" clId="{11700495-DEAE-4AAA-9D0B-91827AD596A8}" dt="2023-05-15T15:39:54.641" v="7264" actId="20577"/>
          <ac:spMkLst>
            <pc:docMk/>
            <pc:sldMk cId="3411335886" sldId="1289"/>
            <ac:spMk id="13" creationId="{59325E01-5B0D-6923-534A-C5F6CEC24571}"/>
          </ac:spMkLst>
        </pc:spChg>
        <pc:spChg chg="mod">
          <ac:chgData name="Nguyen Binh" userId="acf7f2a7-1119-454a-99ee-b7b1d8425230" providerId="ADAL" clId="{11700495-DEAE-4AAA-9D0B-91827AD596A8}" dt="2023-05-15T15:40:02.968" v="7269" actId="14100"/>
          <ac:spMkLst>
            <pc:docMk/>
            <pc:sldMk cId="3411335886" sldId="1289"/>
            <ac:spMk id="14" creationId="{8674E000-C750-7C33-047C-87B19FC24C13}"/>
          </ac:spMkLst>
        </pc:spChg>
        <pc:spChg chg="del">
          <ac:chgData name="Nguyen Binh" userId="acf7f2a7-1119-454a-99ee-b7b1d8425230" providerId="ADAL" clId="{11700495-DEAE-4AAA-9D0B-91827AD596A8}" dt="2023-05-11T18:01:34.728" v="3405" actId="478"/>
          <ac:spMkLst>
            <pc:docMk/>
            <pc:sldMk cId="3411335886" sldId="1289"/>
            <ac:spMk id="15" creationId="{5F58DA83-047D-2D55-A483-51E3713D177E}"/>
          </ac:spMkLst>
        </pc:spChg>
        <pc:spChg chg="del">
          <ac:chgData name="Nguyen Binh" userId="acf7f2a7-1119-454a-99ee-b7b1d8425230" providerId="ADAL" clId="{11700495-DEAE-4AAA-9D0B-91827AD596A8}" dt="2023-05-11T18:01:34.728" v="3405" actId="478"/>
          <ac:spMkLst>
            <pc:docMk/>
            <pc:sldMk cId="3411335886" sldId="1289"/>
            <ac:spMk id="19" creationId="{4231B74D-11DB-6D7B-57EC-56594A40C175}"/>
          </ac:spMkLst>
        </pc:spChg>
        <pc:graphicFrameChg chg="mod">
          <ac:chgData name="Nguyen Binh" userId="acf7f2a7-1119-454a-99ee-b7b1d8425230" providerId="ADAL" clId="{11700495-DEAE-4AAA-9D0B-91827AD596A8}" dt="2023-05-11T18:02:11.588" v="3422" actId="1076"/>
          <ac:graphicFrameMkLst>
            <pc:docMk/>
            <pc:sldMk cId="3411335886" sldId="1289"/>
            <ac:graphicFrameMk id="16" creationId="{8C318159-4C86-CA62-B3E7-88BF171E7C4D}"/>
          </ac:graphicFrameMkLst>
        </pc:graphicFrameChg>
        <pc:picChg chg="add mod ord">
          <ac:chgData name="Nguyen Binh" userId="acf7f2a7-1119-454a-99ee-b7b1d8425230" providerId="ADAL" clId="{11700495-DEAE-4AAA-9D0B-91827AD596A8}" dt="2023-05-15T15:13:50.641" v="7212" actId="167"/>
          <ac:picMkLst>
            <pc:docMk/>
            <pc:sldMk cId="3411335886" sldId="1289"/>
            <ac:picMk id="4" creationId="{BF7B1B98-ABD7-D275-F42F-689494745307}"/>
          </ac:picMkLst>
        </pc:picChg>
        <pc:picChg chg="del mod">
          <ac:chgData name="Nguyen Binh" userId="acf7f2a7-1119-454a-99ee-b7b1d8425230" providerId="ADAL" clId="{11700495-DEAE-4AAA-9D0B-91827AD596A8}" dt="2023-05-15T15:13:46.759" v="7210" actId="478"/>
          <ac:picMkLst>
            <pc:docMk/>
            <pc:sldMk cId="3411335886" sldId="1289"/>
            <ac:picMk id="17" creationId="{EA01B864-2562-79FA-D6C3-EBEE7BD26EE4}"/>
          </ac:picMkLst>
        </pc:picChg>
      </pc:sldChg>
      <pc:sldChg chg="modSp add del mod modAnim">
        <pc:chgData name="Nguyen Binh" userId="acf7f2a7-1119-454a-99ee-b7b1d8425230" providerId="ADAL" clId="{11700495-DEAE-4AAA-9D0B-91827AD596A8}" dt="2023-05-11T17:45:51.498" v="3302" actId="2696"/>
        <pc:sldMkLst>
          <pc:docMk/>
          <pc:sldMk cId="3457784025" sldId="1289"/>
        </pc:sldMkLst>
        <pc:spChg chg="mod">
          <ac:chgData name="Nguyen Binh" userId="acf7f2a7-1119-454a-99ee-b7b1d8425230" providerId="ADAL" clId="{11700495-DEAE-4AAA-9D0B-91827AD596A8}" dt="2023-05-02T12:36:06.818" v="461" actId="20577"/>
          <ac:spMkLst>
            <pc:docMk/>
            <pc:sldMk cId="3457784025" sldId="1289"/>
            <ac:spMk id="3" creationId="{2F63E213-0F0E-C13F-EE7F-33AB09769E2C}"/>
          </ac:spMkLst>
        </pc:spChg>
        <pc:spChg chg="mod">
          <ac:chgData name="Nguyen Binh" userId="acf7f2a7-1119-454a-99ee-b7b1d8425230" providerId="ADAL" clId="{11700495-DEAE-4AAA-9D0B-91827AD596A8}" dt="2023-05-02T12:36:19.946" v="463" actId="20577"/>
          <ac:spMkLst>
            <pc:docMk/>
            <pc:sldMk cId="3457784025" sldId="1289"/>
            <ac:spMk id="8" creationId="{85A6603F-9A85-2164-3DE8-0DF2FAC468F2}"/>
          </ac:spMkLst>
        </pc:spChg>
        <pc:spChg chg="mod">
          <ac:chgData name="Nguyen Binh" userId="acf7f2a7-1119-454a-99ee-b7b1d8425230" providerId="ADAL" clId="{11700495-DEAE-4AAA-9D0B-91827AD596A8}" dt="2023-05-02T12:36:44.361" v="475" actId="1076"/>
          <ac:spMkLst>
            <pc:docMk/>
            <pc:sldMk cId="3457784025" sldId="1289"/>
            <ac:spMk id="9" creationId="{935C5D41-09D8-4B2C-DA4C-C46952B0AE3D}"/>
          </ac:spMkLst>
        </pc:spChg>
        <pc:spChg chg="mod">
          <ac:chgData name="Nguyen Binh" userId="acf7f2a7-1119-454a-99ee-b7b1d8425230" providerId="ADAL" clId="{11700495-DEAE-4AAA-9D0B-91827AD596A8}" dt="2023-05-02T12:37:01.965" v="478" actId="20577"/>
          <ac:spMkLst>
            <pc:docMk/>
            <pc:sldMk cId="3457784025" sldId="1289"/>
            <ac:spMk id="10" creationId="{CDE46DB1-BB5E-55F5-AC59-3431BCB95571}"/>
          </ac:spMkLst>
        </pc:spChg>
        <pc:spChg chg="mod">
          <ac:chgData name="Nguyen Binh" userId="acf7f2a7-1119-454a-99ee-b7b1d8425230" providerId="ADAL" clId="{11700495-DEAE-4AAA-9D0B-91827AD596A8}" dt="2023-05-02T12:39:13.027" v="548" actId="20577"/>
          <ac:spMkLst>
            <pc:docMk/>
            <pc:sldMk cId="3457784025" sldId="1289"/>
            <ac:spMk id="11" creationId="{EF454483-AAE5-5ED5-3FF9-7F681897A658}"/>
          </ac:spMkLst>
        </pc:spChg>
        <pc:spChg chg="mod">
          <ac:chgData name="Nguyen Binh" userId="acf7f2a7-1119-454a-99ee-b7b1d8425230" providerId="ADAL" clId="{11700495-DEAE-4AAA-9D0B-91827AD596A8}" dt="2023-05-02T12:39:20.650" v="549" actId="14100"/>
          <ac:spMkLst>
            <pc:docMk/>
            <pc:sldMk cId="3457784025" sldId="1289"/>
            <ac:spMk id="12" creationId="{C1FD6E51-294B-E25B-1698-1D12F2A17D1B}"/>
          </ac:spMkLst>
        </pc:spChg>
        <pc:spChg chg="mod">
          <ac:chgData name="Nguyen Binh" userId="acf7f2a7-1119-454a-99ee-b7b1d8425230" providerId="ADAL" clId="{11700495-DEAE-4AAA-9D0B-91827AD596A8}" dt="2023-05-02T12:40:51.344" v="566" actId="21"/>
          <ac:spMkLst>
            <pc:docMk/>
            <pc:sldMk cId="3457784025" sldId="1289"/>
            <ac:spMk id="13" creationId="{59325E01-5B0D-6923-534A-C5F6CEC24571}"/>
          </ac:spMkLst>
        </pc:spChg>
        <pc:spChg chg="mod">
          <ac:chgData name="Nguyen Binh" userId="acf7f2a7-1119-454a-99ee-b7b1d8425230" providerId="ADAL" clId="{11700495-DEAE-4AAA-9D0B-91827AD596A8}" dt="2023-05-02T12:40:53.514" v="569"/>
          <ac:spMkLst>
            <pc:docMk/>
            <pc:sldMk cId="3457784025" sldId="1289"/>
            <ac:spMk id="14" creationId="{8674E000-C750-7C33-047C-87B19FC24C13}"/>
          </ac:spMkLst>
        </pc:spChg>
      </pc:sldChg>
      <pc:sldChg chg="addSp delSp modSp mod ord modAnim">
        <pc:chgData name="Nguyen Binh" userId="acf7f2a7-1119-454a-99ee-b7b1d8425230" providerId="ADAL" clId="{11700495-DEAE-4AAA-9D0B-91827AD596A8}" dt="2023-05-16T05:02:55.362" v="13408" actId="113"/>
        <pc:sldMkLst>
          <pc:docMk/>
          <pc:sldMk cId="3334957930" sldId="1290"/>
        </pc:sldMkLst>
        <pc:spChg chg="mod">
          <ac:chgData name="Nguyen Binh" userId="acf7f2a7-1119-454a-99ee-b7b1d8425230" providerId="ADAL" clId="{11700495-DEAE-4AAA-9D0B-91827AD596A8}" dt="2023-05-16T05:02:55.362" v="13408" actId="113"/>
          <ac:spMkLst>
            <pc:docMk/>
            <pc:sldMk cId="3334957930" sldId="1290"/>
            <ac:spMk id="2" creationId="{A02669FB-F908-D3A2-E9D2-0CAD7B9ED5E1}"/>
          </ac:spMkLst>
        </pc:spChg>
        <pc:spChg chg="add mod">
          <ac:chgData name="Nguyen Binh" userId="acf7f2a7-1119-454a-99ee-b7b1d8425230" providerId="ADAL" clId="{11700495-DEAE-4AAA-9D0B-91827AD596A8}" dt="2023-05-15T16:38:39.804" v="8396" actId="20577"/>
          <ac:spMkLst>
            <pc:docMk/>
            <pc:sldMk cId="3334957930" sldId="1290"/>
            <ac:spMk id="3" creationId="{4A594DCB-867B-18A3-B298-F0C33E12D07C}"/>
          </ac:spMkLst>
        </pc:spChg>
        <pc:spChg chg="del mod">
          <ac:chgData name="Nguyen Binh" userId="acf7f2a7-1119-454a-99ee-b7b1d8425230" providerId="ADAL" clId="{11700495-DEAE-4AAA-9D0B-91827AD596A8}" dt="2023-05-11T17:59:20.161" v="3376" actId="478"/>
          <ac:spMkLst>
            <pc:docMk/>
            <pc:sldMk cId="3334957930" sldId="1290"/>
            <ac:spMk id="3" creationId="{791C4005-89AC-C7A7-FA90-3881639B69C1}"/>
          </ac:spMkLst>
        </pc:spChg>
        <pc:spChg chg="add del mod">
          <ac:chgData name="Nguyen Binh" userId="acf7f2a7-1119-454a-99ee-b7b1d8425230" providerId="ADAL" clId="{11700495-DEAE-4AAA-9D0B-91827AD596A8}" dt="2023-05-11T17:59:22.780" v="3377" actId="478"/>
          <ac:spMkLst>
            <pc:docMk/>
            <pc:sldMk cId="3334957930" sldId="1290"/>
            <ac:spMk id="6" creationId="{4EF04D42-4B56-9631-79DA-54654476579C}"/>
          </ac:spMkLst>
        </pc:spChg>
        <pc:spChg chg="add mod">
          <ac:chgData name="Nguyen Binh" userId="acf7f2a7-1119-454a-99ee-b7b1d8425230" providerId="ADAL" clId="{11700495-DEAE-4AAA-9D0B-91827AD596A8}" dt="2023-05-15T16:33:46.115" v="8255" actId="20577"/>
          <ac:spMkLst>
            <pc:docMk/>
            <pc:sldMk cId="3334957930" sldId="1290"/>
            <ac:spMk id="6" creationId="{5D31E134-C75B-66A5-72F3-1E3EAFA7E1BE}"/>
          </ac:spMkLst>
        </pc:spChg>
        <pc:spChg chg="add mod">
          <ac:chgData name="Nguyen Binh" userId="acf7f2a7-1119-454a-99ee-b7b1d8425230" providerId="ADAL" clId="{11700495-DEAE-4AAA-9D0B-91827AD596A8}" dt="2023-05-15T12:33:50.382" v="4763" actId="20577"/>
          <ac:spMkLst>
            <pc:docMk/>
            <pc:sldMk cId="3334957930" sldId="1290"/>
            <ac:spMk id="7" creationId="{1A968FC3-D2B4-D446-C948-DFEC93ED0E18}"/>
          </ac:spMkLst>
        </pc:spChg>
        <pc:spChg chg="add mod">
          <ac:chgData name="Nguyen Binh" userId="acf7f2a7-1119-454a-99ee-b7b1d8425230" providerId="ADAL" clId="{11700495-DEAE-4AAA-9D0B-91827AD596A8}" dt="2023-05-15T16:37:50.512" v="8387" actId="14100"/>
          <ac:spMkLst>
            <pc:docMk/>
            <pc:sldMk cId="3334957930" sldId="1290"/>
            <ac:spMk id="11" creationId="{9E950F17-20BB-E682-5A72-273929F72C46}"/>
          </ac:spMkLst>
        </pc:spChg>
        <pc:spChg chg="add mod">
          <ac:chgData name="Nguyen Binh" userId="acf7f2a7-1119-454a-99ee-b7b1d8425230" providerId="ADAL" clId="{11700495-DEAE-4AAA-9D0B-91827AD596A8}" dt="2023-05-15T16:37:45.313" v="8386" actId="14100"/>
          <ac:spMkLst>
            <pc:docMk/>
            <pc:sldMk cId="3334957930" sldId="1290"/>
            <ac:spMk id="12" creationId="{4DD9A78A-2F29-8EEB-307E-21CC68E1A1C4}"/>
          </ac:spMkLst>
        </pc:spChg>
        <pc:spChg chg="add mod">
          <ac:chgData name="Nguyen Binh" userId="acf7f2a7-1119-454a-99ee-b7b1d8425230" providerId="ADAL" clId="{11700495-DEAE-4AAA-9D0B-91827AD596A8}" dt="2023-05-15T16:39:29.756" v="8405" actId="20577"/>
          <ac:spMkLst>
            <pc:docMk/>
            <pc:sldMk cId="3334957930" sldId="1290"/>
            <ac:spMk id="15" creationId="{0A525B89-A322-C26D-4491-8C76A7F06943}"/>
          </ac:spMkLst>
        </pc:spChg>
        <pc:picChg chg="mod modCrop">
          <ac:chgData name="Nguyen Binh" userId="acf7f2a7-1119-454a-99ee-b7b1d8425230" providerId="ADAL" clId="{11700495-DEAE-4AAA-9D0B-91827AD596A8}" dt="2023-05-15T16:38:11.187" v="8390" actId="732"/>
          <ac:picMkLst>
            <pc:docMk/>
            <pc:sldMk cId="3334957930" sldId="1290"/>
            <ac:picMk id="4" creationId="{C66473C5-E378-5CA1-A4C7-07EE33DDE0B7}"/>
          </ac:picMkLst>
        </pc:picChg>
        <pc:picChg chg="add mod ord modCrop">
          <ac:chgData name="Nguyen Binh" userId="acf7f2a7-1119-454a-99ee-b7b1d8425230" providerId="ADAL" clId="{11700495-DEAE-4AAA-9D0B-91827AD596A8}" dt="2023-05-15T16:39:18.265" v="8404" actId="1076"/>
          <ac:picMkLst>
            <pc:docMk/>
            <pc:sldMk cId="3334957930" sldId="1290"/>
            <ac:picMk id="13" creationId="{9209BB75-15D8-0656-829A-4263E1A2256C}"/>
          </ac:picMkLst>
        </pc:picChg>
        <pc:cxnChg chg="add del mod">
          <ac:chgData name="Nguyen Binh" userId="acf7f2a7-1119-454a-99ee-b7b1d8425230" providerId="ADAL" clId="{11700495-DEAE-4AAA-9D0B-91827AD596A8}" dt="2023-05-15T16:36:52.019" v="8371" actId="478"/>
          <ac:cxnSpMkLst>
            <pc:docMk/>
            <pc:sldMk cId="3334957930" sldId="1290"/>
            <ac:cxnSpMk id="9" creationId="{2BF65207-E35D-028C-75A4-FE9FDB975D87}"/>
          </ac:cxnSpMkLst>
        </pc:cxnChg>
      </pc:sldChg>
      <pc:sldChg chg="addSp delSp modSp add del mod ord">
        <pc:chgData name="Nguyen Binh" userId="acf7f2a7-1119-454a-99ee-b7b1d8425230" providerId="ADAL" clId="{11700495-DEAE-4AAA-9D0B-91827AD596A8}" dt="2023-05-15T17:34:11.680" v="9672" actId="47"/>
        <pc:sldMkLst>
          <pc:docMk/>
          <pc:sldMk cId="332045665" sldId="1291"/>
        </pc:sldMkLst>
        <pc:spChg chg="del">
          <ac:chgData name="Nguyen Binh" userId="acf7f2a7-1119-454a-99ee-b7b1d8425230" providerId="ADAL" clId="{11700495-DEAE-4AAA-9D0B-91827AD596A8}" dt="2023-05-15T17:33:18.089" v="9652" actId="478"/>
          <ac:spMkLst>
            <pc:docMk/>
            <pc:sldMk cId="332045665" sldId="1291"/>
            <ac:spMk id="2" creationId="{7A226C22-2955-2988-E6E1-489E1214E2A1}"/>
          </ac:spMkLst>
        </pc:spChg>
        <pc:spChg chg="del">
          <ac:chgData name="Nguyen Binh" userId="acf7f2a7-1119-454a-99ee-b7b1d8425230" providerId="ADAL" clId="{11700495-DEAE-4AAA-9D0B-91827AD596A8}" dt="2023-05-11T18:16:25.747" v="3576" actId="478"/>
          <ac:spMkLst>
            <pc:docMk/>
            <pc:sldMk cId="332045665" sldId="1291"/>
            <ac:spMk id="3" creationId="{77C71A19-760D-C553-233B-BE85162F13F5}"/>
          </ac:spMkLst>
        </pc:spChg>
        <pc:spChg chg="add del mod">
          <ac:chgData name="Nguyen Binh" userId="acf7f2a7-1119-454a-99ee-b7b1d8425230" providerId="ADAL" clId="{11700495-DEAE-4AAA-9D0B-91827AD596A8}" dt="2023-05-11T18:16:29.546" v="3579" actId="478"/>
          <ac:spMkLst>
            <pc:docMk/>
            <pc:sldMk cId="332045665" sldId="1291"/>
            <ac:spMk id="5" creationId="{46816E40-7539-010E-6A7C-4163AB3B438E}"/>
          </ac:spMkLst>
        </pc:spChg>
        <pc:spChg chg="add del mod">
          <ac:chgData name="Nguyen Binh" userId="acf7f2a7-1119-454a-99ee-b7b1d8425230" providerId="ADAL" clId="{11700495-DEAE-4AAA-9D0B-91827AD596A8}" dt="2023-05-15T17:33:25.207" v="9653" actId="21"/>
          <ac:spMkLst>
            <pc:docMk/>
            <pc:sldMk cId="332045665" sldId="1291"/>
            <ac:spMk id="5" creationId="{F3AC90F0-5B5B-8182-405C-31FC2DEABC79}"/>
          </ac:spMkLst>
        </pc:spChg>
        <pc:spChg chg="add del mod">
          <ac:chgData name="Nguyen Binh" userId="acf7f2a7-1119-454a-99ee-b7b1d8425230" providerId="ADAL" clId="{11700495-DEAE-4AAA-9D0B-91827AD596A8}" dt="2023-05-11T18:16:27.373" v="3578"/>
          <ac:spMkLst>
            <pc:docMk/>
            <pc:sldMk cId="332045665" sldId="1291"/>
            <ac:spMk id="6" creationId="{3E4567D6-A7C3-B999-2051-DD3D3297A2D0}"/>
          </ac:spMkLst>
        </pc:spChg>
        <pc:spChg chg="add mod">
          <ac:chgData name="Nguyen Binh" userId="acf7f2a7-1119-454a-99ee-b7b1d8425230" providerId="ADAL" clId="{11700495-DEAE-4AAA-9D0B-91827AD596A8}" dt="2023-05-15T17:26:19.466" v="9396" actId="20577"/>
          <ac:spMkLst>
            <pc:docMk/>
            <pc:sldMk cId="332045665" sldId="1291"/>
            <ac:spMk id="7" creationId="{D49BD631-9E3C-B040-0C23-F7D028506B75}"/>
          </ac:spMkLst>
        </pc:spChg>
        <pc:picChg chg="add del mod">
          <ac:chgData name="Nguyen Binh" userId="acf7f2a7-1119-454a-99ee-b7b1d8425230" providerId="ADAL" clId="{11700495-DEAE-4AAA-9D0B-91827AD596A8}" dt="2023-05-15T17:25:23.243" v="9376" actId="21"/>
          <ac:picMkLst>
            <pc:docMk/>
            <pc:sldMk cId="332045665" sldId="1291"/>
            <ac:picMk id="3" creationId="{581546D1-94CF-F1F5-CD3F-1B94F0292191}"/>
          </ac:picMkLst>
        </pc:picChg>
      </pc:sldChg>
      <pc:sldChg chg="addSp delSp modSp new del mod">
        <pc:chgData name="Nguyen Binh" userId="acf7f2a7-1119-454a-99ee-b7b1d8425230" providerId="ADAL" clId="{11700495-DEAE-4AAA-9D0B-91827AD596A8}" dt="2023-05-11T15:45:14.459" v="1165" actId="2696"/>
        <pc:sldMkLst>
          <pc:docMk/>
          <pc:sldMk cId="1212123539" sldId="1291"/>
        </pc:sldMkLst>
        <pc:spChg chg="mod">
          <ac:chgData name="Nguyen Binh" userId="acf7f2a7-1119-454a-99ee-b7b1d8425230" providerId="ADAL" clId="{11700495-DEAE-4AAA-9D0B-91827AD596A8}" dt="2023-05-04T15:59:18.284" v="684" actId="255"/>
          <ac:spMkLst>
            <pc:docMk/>
            <pc:sldMk cId="1212123539" sldId="1291"/>
            <ac:spMk id="2" creationId="{7A226C22-2955-2988-E6E1-489E1214E2A1}"/>
          </ac:spMkLst>
        </pc:spChg>
        <pc:spChg chg="mod">
          <ac:chgData name="Nguyen Binh" userId="acf7f2a7-1119-454a-99ee-b7b1d8425230" providerId="ADAL" clId="{11700495-DEAE-4AAA-9D0B-91827AD596A8}" dt="2023-05-04T15:56:44.297" v="604" actId="20577"/>
          <ac:spMkLst>
            <pc:docMk/>
            <pc:sldMk cId="1212123539" sldId="1291"/>
            <ac:spMk id="3" creationId="{77C71A19-760D-C553-233B-BE85162F13F5}"/>
          </ac:spMkLst>
        </pc:spChg>
        <pc:picChg chg="add del">
          <ac:chgData name="Nguyen Binh" userId="acf7f2a7-1119-454a-99ee-b7b1d8425230" providerId="ADAL" clId="{11700495-DEAE-4AAA-9D0B-91827AD596A8}" dt="2023-05-04T16:36:54.932" v="686" actId="22"/>
          <ac:picMkLst>
            <pc:docMk/>
            <pc:sldMk cId="1212123539" sldId="1291"/>
            <ac:picMk id="5" creationId="{914ED10F-7F89-A81E-6BE8-833F69635B10}"/>
          </ac:picMkLst>
        </pc:picChg>
      </pc:sldChg>
      <pc:sldChg chg="addSp delSp modSp new add del mod modAnim">
        <pc:chgData name="Nguyen Binh" userId="acf7f2a7-1119-454a-99ee-b7b1d8425230" providerId="ADAL" clId="{11700495-DEAE-4AAA-9D0B-91827AD596A8}" dt="2023-05-16T08:17:31.908" v="17940" actId="27107"/>
        <pc:sldMkLst>
          <pc:docMk/>
          <pc:sldMk cId="3146443580" sldId="1292"/>
        </pc:sldMkLst>
        <pc:spChg chg="mod">
          <ac:chgData name="Nguyen Binh" userId="acf7f2a7-1119-454a-99ee-b7b1d8425230" providerId="ADAL" clId="{11700495-DEAE-4AAA-9D0B-91827AD596A8}" dt="2023-05-04T16:37:04.916" v="688" actId="14100"/>
          <ac:spMkLst>
            <pc:docMk/>
            <pc:sldMk cId="3146443580" sldId="1292"/>
            <ac:spMk id="2" creationId="{BA10CEC9-F3CB-561B-4D8A-3022EC58FB9D}"/>
          </ac:spMkLst>
        </pc:spChg>
        <pc:spChg chg="add mod">
          <ac:chgData name="Nguyen Binh" userId="acf7f2a7-1119-454a-99ee-b7b1d8425230" providerId="ADAL" clId="{11700495-DEAE-4AAA-9D0B-91827AD596A8}" dt="2023-05-16T08:17:31.908" v="17940" actId="27107"/>
          <ac:spMkLst>
            <pc:docMk/>
            <pc:sldMk cId="3146443580" sldId="1292"/>
            <ac:spMk id="3" creationId="{63B2735F-8B6F-6E28-B37B-85A01E45E33B}"/>
          </ac:spMkLst>
        </pc:spChg>
        <pc:spChg chg="add del">
          <ac:chgData name="Nguyen Binh" userId="acf7f2a7-1119-454a-99ee-b7b1d8425230" providerId="ADAL" clId="{11700495-DEAE-4AAA-9D0B-91827AD596A8}" dt="2023-05-11T18:13:48.319" v="3453"/>
          <ac:spMkLst>
            <pc:docMk/>
            <pc:sldMk cId="3146443580" sldId="1292"/>
            <ac:spMk id="3" creationId="{F4D2CA25-BA8B-7496-8371-B74BA74A3B07}"/>
          </ac:spMkLst>
        </pc:spChg>
        <pc:spChg chg="add mod">
          <ac:chgData name="Nguyen Binh" userId="acf7f2a7-1119-454a-99ee-b7b1d8425230" providerId="ADAL" clId="{11700495-DEAE-4AAA-9D0B-91827AD596A8}" dt="2023-05-15T17:34:07.192" v="9669"/>
          <ac:spMkLst>
            <pc:docMk/>
            <pc:sldMk cId="3146443580" sldId="1292"/>
            <ac:spMk id="4" creationId="{15AFC79F-B728-8771-FCEE-8957AA07AE35}"/>
          </ac:spMkLst>
        </pc:spChg>
        <pc:spChg chg="add del mod">
          <ac:chgData name="Nguyen Binh" userId="acf7f2a7-1119-454a-99ee-b7b1d8425230" providerId="ADAL" clId="{11700495-DEAE-4AAA-9D0B-91827AD596A8}" dt="2023-05-15T19:01:46.367" v="11501" actId="478"/>
          <ac:spMkLst>
            <pc:docMk/>
            <pc:sldMk cId="3146443580" sldId="1292"/>
            <ac:spMk id="5" creationId="{6C0450DB-38B4-5F1B-9871-F2B26BCC37A8}"/>
          </ac:spMkLst>
        </pc:spChg>
        <pc:spChg chg="add del mod">
          <ac:chgData name="Nguyen Binh" userId="acf7f2a7-1119-454a-99ee-b7b1d8425230" providerId="ADAL" clId="{11700495-DEAE-4AAA-9D0B-91827AD596A8}" dt="2023-05-15T19:01:57.613" v="11503" actId="478"/>
          <ac:spMkLst>
            <pc:docMk/>
            <pc:sldMk cId="3146443580" sldId="1292"/>
            <ac:spMk id="6" creationId="{CEF90AEB-322C-732E-F877-70D199407F03}"/>
          </ac:spMkLst>
        </pc:spChg>
        <pc:spChg chg="add mod">
          <ac:chgData name="Nguyen Binh" userId="acf7f2a7-1119-454a-99ee-b7b1d8425230" providerId="ADAL" clId="{11700495-DEAE-4AAA-9D0B-91827AD596A8}" dt="2023-05-15T19:46:52.674" v="13182" actId="1076"/>
          <ac:spMkLst>
            <pc:docMk/>
            <pc:sldMk cId="3146443580" sldId="1292"/>
            <ac:spMk id="8" creationId="{B0A92240-F794-E7D9-CB88-A45DA3A69E98}"/>
          </ac:spMkLst>
        </pc:spChg>
        <pc:spChg chg="add mod">
          <ac:chgData name="Nguyen Binh" userId="acf7f2a7-1119-454a-99ee-b7b1d8425230" providerId="ADAL" clId="{11700495-DEAE-4AAA-9D0B-91827AD596A8}" dt="2023-05-15T19:45:46.634" v="13171" actId="1076"/>
          <ac:spMkLst>
            <pc:docMk/>
            <pc:sldMk cId="3146443580" sldId="1292"/>
            <ac:spMk id="10" creationId="{EA87EBE3-6837-8AEC-536A-B9D564F28F04}"/>
          </ac:spMkLst>
        </pc:spChg>
        <pc:spChg chg="add mod">
          <ac:chgData name="Nguyen Binh" userId="acf7f2a7-1119-454a-99ee-b7b1d8425230" providerId="ADAL" clId="{11700495-DEAE-4AAA-9D0B-91827AD596A8}" dt="2023-05-15T19:46:50.077" v="13181" actId="1076"/>
          <ac:spMkLst>
            <pc:docMk/>
            <pc:sldMk cId="3146443580" sldId="1292"/>
            <ac:spMk id="11" creationId="{5FF42020-646E-3652-8819-E98DAB929769}"/>
          </ac:spMkLst>
        </pc:spChg>
        <pc:picChg chg="add del mod">
          <ac:chgData name="Nguyen Binh" userId="acf7f2a7-1119-454a-99ee-b7b1d8425230" providerId="ADAL" clId="{11700495-DEAE-4AAA-9D0B-91827AD596A8}" dt="2023-05-04T16:41:29.604" v="693" actId="478"/>
          <ac:picMkLst>
            <pc:docMk/>
            <pc:sldMk cId="3146443580" sldId="1292"/>
            <ac:picMk id="4" creationId="{34446CC7-F012-522B-8A28-5443056A6B53}"/>
          </ac:picMkLst>
        </pc:picChg>
        <pc:picChg chg="add del mod">
          <ac:chgData name="Nguyen Binh" userId="acf7f2a7-1119-454a-99ee-b7b1d8425230" providerId="ADAL" clId="{11700495-DEAE-4AAA-9D0B-91827AD596A8}" dt="2023-05-04T16:42:00.623" v="701" actId="478"/>
          <ac:picMkLst>
            <pc:docMk/>
            <pc:sldMk cId="3146443580" sldId="1292"/>
            <ac:picMk id="5" creationId="{2B452E42-5A5F-6029-023B-B76AC1536721}"/>
          </ac:picMkLst>
        </pc:picChg>
        <pc:picChg chg="add del mod">
          <ac:chgData name="Nguyen Binh" userId="acf7f2a7-1119-454a-99ee-b7b1d8425230" providerId="ADAL" clId="{11700495-DEAE-4AAA-9D0B-91827AD596A8}" dt="2023-05-04T16:41:59.310" v="700" actId="478"/>
          <ac:picMkLst>
            <pc:docMk/>
            <pc:sldMk cId="3146443580" sldId="1292"/>
            <ac:picMk id="6" creationId="{AF747B98-C0CB-867F-8350-4C563D3E1F59}"/>
          </ac:picMkLst>
        </pc:picChg>
        <pc:picChg chg="add mod">
          <ac:chgData name="Nguyen Binh" userId="acf7f2a7-1119-454a-99ee-b7b1d8425230" providerId="ADAL" clId="{11700495-DEAE-4AAA-9D0B-91827AD596A8}" dt="2023-05-04T17:50:16.562" v="716" actId="1076"/>
          <ac:picMkLst>
            <pc:docMk/>
            <pc:sldMk cId="3146443580" sldId="1292"/>
            <ac:picMk id="7" creationId="{2D9919E3-DD6D-A269-B9B2-9A9405E36D2B}"/>
          </ac:picMkLst>
        </pc:picChg>
        <pc:picChg chg="add mod">
          <ac:chgData name="Nguyen Binh" userId="acf7f2a7-1119-454a-99ee-b7b1d8425230" providerId="ADAL" clId="{11700495-DEAE-4AAA-9D0B-91827AD596A8}" dt="2023-05-04T17:52:18.004" v="719" actId="1076"/>
          <ac:picMkLst>
            <pc:docMk/>
            <pc:sldMk cId="3146443580" sldId="1292"/>
            <ac:picMk id="8" creationId="{5E9D8FDF-7162-4D94-5C50-2CDF993DA712}"/>
          </ac:picMkLst>
        </pc:picChg>
        <pc:picChg chg="add del mod">
          <ac:chgData name="Nguyen Binh" userId="acf7f2a7-1119-454a-99ee-b7b1d8425230" providerId="ADAL" clId="{11700495-DEAE-4AAA-9D0B-91827AD596A8}" dt="2023-05-15T17:26:07.063" v="9389" actId="478"/>
          <ac:picMkLst>
            <pc:docMk/>
            <pc:sldMk cId="3146443580" sldId="1292"/>
            <ac:picMk id="9" creationId="{A080D080-9AB8-C4FF-78FA-C97DEFF1E148}"/>
          </ac:picMkLst>
        </pc:picChg>
        <pc:picChg chg="add del mod">
          <ac:chgData name="Nguyen Binh" userId="acf7f2a7-1119-454a-99ee-b7b1d8425230" providerId="ADAL" clId="{11700495-DEAE-4AAA-9D0B-91827AD596A8}" dt="2023-05-15T17:26:07.063" v="9389" actId="478"/>
          <ac:picMkLst>
            <pc:docMk/>
            <pc:sldMk cId="3146443580" sldId="1292"/>
            <ac:picMk id="10" creationId="{CE28D81A-FF43-488A-E05C-238FF57F3889}"/>
          </ac:picMkLst>
        </pc:picChg>
        <pc:picChg chg="add mod">
          <ac:chgData name="Nguyen Binh" userId="acf7f2a7-1119-454a-99ee-b7b1d8425230" providerId="ADAL" clId="{11700495-DEAE-4AAA-9D0B-91827AD596A8}" dt="2023-05-15T19:26:57.431" v="12826" actId="1076"/>
          <ac:picMkLst>
            <pc:docMk/>
            <pc:sldMk cId="3146443580" sldId="1292"/>
            <ac:picMk id="2050" creationId="{F72EE5DB-66FA-3AA5-7841-C6873547D6B2}"/>
          </ac:picMkLst>
        </pc:picChg>
      </pc:sldChg>
      <pc:sldChg chg="addSp delSp modSp del mod ord">
        <pc:chgData name="Nguyen Binh" userId="acf7f2a7-1119-454a-99ee-b7b1d8425230" providerId="ADAL" clId="{11700495-DEAE-4AAA-9D0B-91827AD596A8}" dt="2023-05-15T15:41:25.759" v="7311" actId="2696"/>
        <pc:sldMkLst>
          <pc:docMk/>
          <pc:sldMk cId="1549362442" sldId="1293"/>
        </pc:sldMkLst>
        <pc:spChg chg="add del mod">
          <ac:chgData name="Nguyen Binh" userId="acf7f2a7-1119-454a-99ee-b7b1d8425230" providerId="ADAL" clId="{11700495-DEAE-4AAA-9D0B-91827AD596A8}" dt="2023-05-15T15:41:22.474" v="7310" actId="20577"/>
          <ac:spMkLst>
            <pc:docMk/>
            <pc:sldMk cId="1549362442" sldId="1293"/>
            <ac:spMk id="2" creationId="{7539FB6E-42A3-D0A4-45B2-3FF1697C3862}"/>
          </ac:spMkLst>
        </pc:spChg>
        <pc:spChg chg="del">
          <ac:chgData name="Nguyen Binh" userId="acf7f2a7-1119-454a-99ee-b7b1d8425230" providerId="ADAL" clId="{11700495-DEAE-4AAA-9D0B-91827AD596A8}" dt="2023-05-11T18:00:01.039" v="3381" actId="478"/>
          <ac:spMkLst>
            <pc:docMk/>
            <pc:sldMk cId="1549362442" sldId="1293"/>
            <ac:spMk id="3" creationId="{90EC06A4-89E3-40EC-4C93-7831C4D59C3C}"/>
          </ac:spMkLst>
        </pc:spChg>
        <pc:spChg chg="add del mod">
          <ac:chgData name="Nguyen Binh" userId="acf7f2a7-1119-454a-99ee-b7b1d8425230" providerId="ADAL" clId="{11700495-DEAE-4AAA-9D0B-91827AD596A8}" dt="2023-05-11T18:06:58.810" v="3446"/>
          <ac:spMkLst>
            <pc:docMk/>
            <pc:sldMk cId="1549362442" sldId="1293"/>
            <ac:spMk id="5" creationId="{AE827588-927E-EF86-18E7-3A4163295150}"/>
          </ac:spMkLst>
        </pc:spChg>
        <pc:picChg chg="add del mod">
          <ac:chgData name="Nguyen Binh" userId="acf7f2a7-1119-454a-99ee-b7b1d8425230" providerId="ADAL" clId="{11700495-DEAE-4AAA-9D0B-91827AD596A8}" dt="2023-05-07T13:45:00.863" v="726" actId="478"/>
          <ac:picMkLst>
            <pc:docMk/>
            <pc:sldMk cId="1549362442" sldId="1293"/>
            <ac:picMk id="2" creationId="{00AF3AE8-F88A-5044-F6E0-BD9A8BCF6E17}"/>
          </ac:picMkLst>
        </pc:picChg>
        <pc:picChg chg="add mod">
          <ac:chgData name="Nguyen Binh" userId="acf7f2a7-1119-454a-99ee-b7b1d8425230" providerId="ADAL" clId="{11700495-DEAE-4AAA-9D0B-91827AD596A8}" dt="2023-05-15T12:27:49.524" v="4464" actId="1076"/>
          <ac:picMkLst>
            <pc:docMk/>
            <pc:sldMk cId="1549362442" sldId="1293"/>
            <ac:picMk id="3" creationId="{B73E4E58-38CC-262A-D723-62BB4128C5AC}"/>
          </ac:picMkLst>
        </pc:picChg>
        <pc:picChg chg="add del mod">
          <ac:chgData name="Nguyen Binh" userId="acf7f2a7-1119-454a-99ee-b7b1d8425230" providerId="ADAL" clId="{11700495-DEAE-4AAA-9D0B-91827AD596A8}" dt="2023-05-15T12:16:18.664" v="4297" actId="478"/>
          <ac:picMkLst>
            <pc:docMk/>
            <pc:sldMk cId="1549362442" sldId="1293"/>
            <ac:picMk id="4" creationId="{3C599B78-B4E3-E1AD-EEF4-69220A1B7AD7}"/>
          </ac:picMkLst>
        </pc:picChg>
        <pc:picChg chg="add del mod">
          <ac:chgData name="Nguyen Binh" userId="acf7f2a7-1119-454a-99ee-b7b1d8425230" providerId="ADAL" clId="{11700495-DEAE-4AAA-9D0B-91827AD596A8}" dt="2023-05-15T12:20:33.297" v="4394" actId="478"/>
          <ac:picMkLst>
            <pc:docMk/>
            <pc:sldMk cId="1549362442" sldId="1293"/>
            <ac:picMk id="5" creationId="{729A4196-DBF3-7214-B52B-9FC92078BA90}"/>
          </ac:picMkLst>
        </pc:picChg>
        <pc:picChg chg="add del mod">
          <ac:chgData name="Nguyen Binh" userId="acf7f2a7-1119-454a-99ee-b7b1d8425230" providerId="ADAL" clId="{11700495-DEAE-4AAA-9D0B-91827AD596A8}" dt="2023-05-15T12:26:41.373" v="4448" actId="478"/>
          <ac:picMkLst>
            <pc:docMk/>
            <pc:sldMk cId="1549362442" sldId="1293"/>
            <ac:picMk id="6" creationId="{8B59AF8E-1553-7E92-21EA-8B10D46E7552}"/>
          </ac:picMkLst>
        </pc:picChg>
        <pc:picChg chg="add mod">
          <ac:chgData name="Nguyen Binh" userId="acf7f2a7-1119-454a-99ee-b7b1d8425230" providerId="ADAL" clId="{11700495-DEAE-4AAA-9D0B-91827AD596A8}" dt="2023-05-15T12:27:45.757" v="4463" actId="1076"/>
          <ac:picMkLst>
            <pc:docMk/>
            <pc:sldMk cId="1549362442" sldId="1293"/>
            <ac:picMk id="7" creationId="{295CEAFE-AB3C-1D20-865D-07005941EE0A}"/>
          </ac:picMkLst>
        </pc:picChg>
      </pc:sldChg>
      <pc:sldChg chg="delSp modSp add del mod">
        <pc:chgData name="Nguyen Binh" userId="acf7f2a7-1119-454a-99ee-b7b1d8425230" providerId="ADAL" clId="{11700495-DEAE-4AAA-9D0B-91827AD596A8}" dt="2023-05-15T18:08:40.011" v="9776" actId="47"/>
        <pc:sldMkLst>
          <pc:docMk/>
          <pc:sldMk cId="3519133816" sldId="1293"/>
        </pc:sldMkLst>
        <pc:spChg chg="mod">
          <ac:chgData name="Nguyen Binh" userId="acf7f2a7-1119-454a-99ee-b7b1d8425230" providerId="ADAL" clId="{11700495-DEAE-4AAA-9D0B-91827AD596A8}" dt="2023-05-15T17:55:57.143" v="9757" actId="20577"/>
          <ac:spMkLst>
            <pc:docMk/>
            <pc:sldMk cId="3519133816" sldId="1293"/>
            <ac:spMk id="2" creationId="{7539FB6E-42A3-D0A4-45B2-3FF1697C3862}"/>
          </ac:spMkLst>
        </pc:spChg>
        <pc:picChg chg="del">
          <ac:chgData name="Nguyen Binh" userId="acf7f2a7-1119-454a-99ee-b7b1d8425230" providerId="ADAL" clId="{11700495-DEAE-4AAA-9D0B-91827AD596A8}" dt="2023-05-15T17:57:37.375" v="9761" actId="478"/>
          <ac:picMkLst>
            <pc:docMk/>
            <pc:sldMk cId="3519133816" sldId="1293"/>
            <ac:picMk id="3" creationId="{B73E4E58-38CC-262A-D723-62BB4128C5AC}"/>
          </ac:picMkLst>
        </pc:picChg>
        <pc:picChg chg="del">
          <ac:chgData name="Nguyen Binh" userId="acf7f2a7-1119-454a-99ee-b7b1d8425230" providerId="ADAL" clId="{11700495-DEAE-4AAA-9D0B-91827AD596A8}" dt="2023-05-15T18:07:34.896" v="9762" actId="478"/>
          <ac:picMkLst>
            <pc:docMk/>
            <pc:sldMk cId="3519133816" sldId="1293"/>
            <ac:picMk id="7" creationId="{295CEAFE-AB3C-1D20-865D-07005941EE0A}"/>
          </ac:picMkLst>
        </pc:picChg>
      </pc:sldChg>
      <pc:sldChg chg="addSp delSp modSp new add del mod">
        <pc:chgData name="Nguyen Binh" userId="acf7f2a7-1119-454a-99ee-b7b1d8425230" providerId="ADAL" clId="{11700495-DEAE-4AAA-9D0B-91827AD596A8}" dt="2023-05-16T05:32:36.299" v="13548" actId="113"/>
        <pc:sldMkLst>
          <pc:docMk/>
          <pc:sldMk cId="3565169176" sldId="1294"/>
        </pc:sldMkLst>
        <pc:spChg chg="mod">
          <ac:chgData name="Nguyen Binh" userId="acf7f2a7-1119-454a-99ee-b7b1d8425230" providerId="ADAL" clId="{11700495-DEAE-4AAA-9D0B-91827AD596A8}" dt="2023-05-16T05:32:08.757" v="13539" actId="20577"/>
          <ac:spMkLst>
            <pc:docMk/>
            <pc:sldMk cId="3565169176" sldId="1294"/>
            <ac:spMk id="2" creationId="{50812B22-A1F0-DCA6-F9EC-8496DB6C45A9}"/>
          </ac:spMkLst>
        </pc:spChg>
        <pc:spChg chg="del">
          <ac:chgData name="Nguyen Binh" userId="acf7f2a7-1119-454a-99ee-b7b1d8425230" providerId="ADAL" clId="{11700495-DEAE-4AAA-9D0B-91827AD596A8}" dt="2023-05-11T17:38:27.577" v="3250" actId="478"/>
          <ac:spMkLst>
            <pc:docMk/>
            <pc:sldMk cId="3565169176" sldId="1294"/>
            <ac:spMk id="3" creationId="{B43E80DF-61EE-EC1B-6233-D730DB73E313}"/>
          </ac:spMkLst>
        </pc:spChg>
        <pc:spChg chg="add mod">
          <ac:chgData name="Nguyen Binh" userId="acf7f2a7-1119-454a-99ee-b7b1d8425230" providerId="ADAL" clId="{11700495-DEAE-4AAA-9D0B-91827AD596A8}" dt="2023-05-15T16:13:26.503" v="7541" actId="20577"/>
          <ac:spMkLst>
            <pc:docMk/>
            <pc:sldMk cId="3565169176" sldId="1294"/>
            <ac:spMk id="4" creationId="{54583AAB-E05C-8A52-1898-867F226D3193}"/>
          </ac:spMkLst>
        </pc:spChg>
        <pc:spChg chg="add mod">
          <ac:chgData name="Nguyen Binh" userId="acf7f2a7-1119-454a-99ee-b7b1d8425230" providerId="ADAL" clId="{11700495-DEAE-4AAA-9D0B-91827AD596A8}" dt="2023-05-16T05:30:46.337" v="13487" actId="1076"/>
          <ac:spMkLst>
            <pc:docMk/>
            <pc:sldMk cId="3565169176" sldId="1294"/>
            <ac:spMk id="8" creationId="{27F6448A-093E-E2CA-357E-4CFCCD61E605}"/>
          </ac:spMkLst>
        </pc:spChg>
        <pc:spChg chg="add mod">
          <ac:chgData name="Nguyen Binh" userId="acf7f2a7-1119-454a-99ee-b7b1d8425230" providerId="ADAL" clId="{11700495-DEAE-4AAA-9D0B-91827AD596A8}" dt="2023-05-16T05:31:06.905" v="13494" actId="1076"/>
          <ac:spMkLst>
            <pc:docMk/>
            <pc:sldMk cId="3565169176" sldId="1294"/>
            <ac:spMk id="9" creationId="{A68603D7-CD18-8817-DBCA-8117AFC8000A}"/>
          </ac:spMkLst>
        </pc:spChg>
        <pc:spChg chg="add mod">
          <ac:chgData name="Nguyen Binh" userId="acf7f2a7-1119-454a-99ee-b7b1d8425230" providerId="ADAL" clId="{11700495-DEAE-4AAA-9D0B-91827AD596A8}" dt="2023-05-16T05:31:10.098" v="13495" actId="1076"/>
          <ac:spMkLst>
            <pc:docMk/>
            <pc:sldMk cId="3565169176" sldId="1294"/>
            <ac:spMk id="10" creationId="{A3C0CD16-E319-0E61-5161-857AEC28CE6B}"/>
          </ac:spMkLst>
        </pc:spChg>
        <pc:spChg chg="add mod">
          <ac:chgData name="Nguyen Binh" userId="acf7f2a7-1119-454a-99ee-b7b1d8425230" providerId="ADAL" clId="{11700495-DEAE-4AAA-9D0B-91827AD596A8}" dt="2023-05-16T05:32:36.299" v="13548" actId="113"/>
          <ac:spMkLst>
            <pc:docMk/>
            <pc:sldMk cId="3565169176" sldId="1294"/>
            <ac:spMk id="11" creationId="{45E8E920-F98E-7FA8-5ACF-A6863DD9C98A}"/>
          </ac:spMkLst>
        </pc:spChg>
        <pc:spChg chg="add mod">
          <ac:chgData name="Nguyen Binh" userId="acf7f2a7-1119-454a-99ee-b7b1d8425230" providerId="ADAL" clId="{11700495-DEAE-4AAA-9D0B-91827AD596A8}" dt="2023-05-16T05:32:33.387" v="13547" actId="113"/>
          <ac:spMkLst>
            <pc:docMk/>
            <pc:sldMk cId="3565169176" sldId="1294"/>
            <ac:spMk id="12" creationId="{42AC3B6E-3863-2E91-254A-1464FB159345}"/>
          </ac:spMkLst>
        </pc:spChg>
        <pc:picChg chg="add mod">
          <ac:chgData name="Nguyen Binh" userId="acf7f2a7-1119-454a-99ee-b7b1d8425230" providerId="ADAL" clId="{11700495-DEAE-4AAA-9D0B-91827AD596A8}" dt="2023-05-16T05:32:19.329" v="13543" actId="14100"/>
          <ac:picMkLst>
            <pc:docMk/>
            <pc:sldMk cId="3565169176" sldId="1294"/>
            <ac:picMk id="3" creationId="{24495795-456A-5264-8936-2B617197E1D1}"/>
          </ac:picMkLst>
        </pc:picChg>
        <pc:picChg chg="add mod">
          <ac:chgData name="Nguyen Binh" userId="acf7f2a7-1119-454a-99ee-b7b1d8425230" providerId="ADAL" clId="{11700495-DEAE-4AAA-9D0B-91827AD596A8}" dt="2023-05-16T05:31:48.859" v="13505" actId="1076"/>
          <ac:picMkLst>
            <pc:docMk/>
            <pc:sldMk cId="3565169176" sldId="1294"/>
            <ac:picMk id="5" creationId="{672690B7-C42E-7F58-1B4D-31C79EF683FF}"/>
          </ac:picMkLst>
        </pc:picChg>
        <pc:picChg chg="add mod">
          <ac:chgData name="Nguyen Binh" userId="acf7f2a7-1119-454a-99ee-b7b1d8425230" providerId="ADAL" clId="{11700495-DEAE-4AAA-9D0B-91827AD596A8}" dt="2023-05-16T05:32:22.890" v="13544" actId="1076"/>
          <ac:picMkLst>
            <pc:docMk/>
            <pc:sldMk cId="3565169176" sldId="1294"/>
            <ac:picMk id="1026" creationId="{DFDA2E6F-AA75-7307-BE54-2F3A7FCAC114}"/>
          </ac:picMkLst>
        </pc:picChg>
        <pc:picChg chg="add del mod">
          <ac:chgData name="Nguyen Binh" userId="acf7f2a7-1119-454a-99ee-b7b1d8425230" providerId="ADAL" clId="{11700495-DEAE-4AAA-9D0B-91827AD596A8}" dt="2023-05-15T16:51:33.245" v="8638" actId="478"/>
          <ac:picMkLst>
            <pc:docMk/>
            <pc:sldMk cId="3565169176" sldId="1294"/>
            <ac:picMk id="10242" creationId="{13F3808C-7FE2-9626-A379-4E6C8E517D5F}"/>
          </ac:picMkLst>
        </pc:picChg>
        <pc:picChg chg="add del mod">
          <ac:chgData name="Nguyen Binh" userId="acf7f2a7-1119-454a-99ee-b7b1d8425230" providerId="ADAL" clId="{11700495-DEAE-4AAA-9D0B-91827AD596A8}" dt="2023-05-15T17:03:28.533" v="8735" actId="478"/>
          <ac:picMkLst>
            <pc:docMk/>
            <pc:sldMk cId="3565169176" sldId="1294"/>
            <ac:picMk id="10244" creationId="{26A16BAD-74DE-83EC-8B8C-BFE94B7A362E}"/>
          </ac:picMkLst>
        </pc:picChg>
        <pc:cxnChg chg="add del">
          <ac:chgData name="Nguyen Binh" userId="acf7f2a7-1119-454a-99ee-b7b1d8425230" providerId="ADAL" clId="{11700495-DEAE-4AAA-9D0B-91827AD596A8}" dt="2023-05-16T05:28:13.602" v="13410" actId="11529"/>
          <ac:cxnSpMkLst>
            <pc:docMk/>
            <pc:sldMk cId="3565169176" sldId="1294"/>
            <ac:cxnSpMk id="7" creationId="{7FC21BF1-9EFE-6564-B77B-0676B12E43C2}"/>
          </ac:cxnSpMkLst>
        </pc:cxnChg>
      </pc:sldChg>
      <pc:sldChg chg="addSp delSp modSp new mod ord addAnim delAnim modAnim">
        <pc:chgData name="Nguyen Binh" userId="acf7f2a7-1119-454a-99ee-b7b1d8425230" providerId="ADAL" clId="{11700495-DEAE-4AAA-9D0B-91827AD596A8}" dt="2023-05-15T15:53:06.416" v="7498"/>
        <pc:sldMkLst>
          <pc:docMk/>
          <pc:sldMk cId="1166986704" sldId="1295"/>
        </pc:sldMkLst>
        <pc:spChg chg="add del mod">
          <ac:chgData name="Nguyen Binh" userId="acf7f2a7-1119-454a-99ee-b7b1d8425230" providerId="ADAL" clId="{11700495-DEAE-4AAA-9D0B-91827AD596A8}" dt="2023-05-15T15:45:17.071" v="7340" actId="21"/>
          <ac:spMkLst>
            <pc:docMk/>
            <pc:sldMk cId="1166986704" sldId="1295"/>
            <ac:spMk id="2" creationId="{03BFA7B6-7189-A845-C404-0079487CAF8F}"/>
          </ac:spMkLst>
        </pc:spChg>
        <pc:spChg chg="del">
          <ac:chgData name="Nguyen Binh" userId="acf7f2a7-1119-454a-99ee-b7b1d8425230" providerId="ADAL" clId="{11700495-DEAE-4AAA-9D0B-91827AD596A8}" dt="2023-05-11T15:50:48.011" v="1250" actId="478"/>
          <ac:spMkLst>
            <pc:docMk/>
            <pc:sldMk cId="1166986704" sldId="1295"/>
            <ac:spMk id="2" creationId="{370924DA-E68C-8FF3-934B-2EA50F6A9D41}"/>
          </ac:spMkLst>
        </pc:spChg>
        <pc:spChg chg="add del mod">
          <ac:chgData name="Nguyen Binh" userId="acf7f2a7-1119-454a-99ee-b7b1d8425230" providerId="ADAL" clId="{11700495-DEAE-4AAA-9D0B-91827AD596A8}" dt="2023-05-15T15:51:03.083" v="7447" actId="478"/>
          <ac:spMkLst>
            <pc:docMk/>
            <pc:sldMk cId="1166986704" sldId="1295"/>
            <ac:spMk id="3" creationId="{35DE22FE-A9C4-F38C-DF46-25E9233AA9AF}"/>
          </ac:spMkLst>
        </pc:spChg>
        <pc:spChg chg="del mod">
          <ac:chgData name="Nguyen Binh" userId="acf7f2a7-1119-454a-99ee-b7b1d8425230" providerId="ADAL" clId="{11700495-DEAE-4AAA-9D0B-91827AD596A8}" dt="2023-05-11T17:36:16.770" v="3179" actId="478"/>
          <ac:spMkLst>
            <pc:docMk/>
            <pc:sldMk cId="1166986704" sldId="1295"/>
            <ac:spMk id="3" creationId="{DF3DA0D7-431A-7B64-CB5E-D0401B518D3A}"/>
          </ac:spMkLst>
        </pc:spChg>
        <pc:spChg chg="add del mod">
          <ac:chgData name="Nguyen Binh" userId="acf7f2a7-1119-454a-99ee-b7b1d8425230" providerId="ADAL" clId="{11700495-DEAE-4AAA-9D0B-91827AD596A8}" dt="2023-05-11T15:51:19.960" v="1254" actId="478"/>
          <ac:spMkLst>
            <pc:docMk/>
            <pc:sldMk cId="1166986704" sldId="1295"/>
            <ac:spMk id="4" creationId="{D229482A-8DBE-3E96-20B9-5B24ED89EAB0}"/>
          </ac:spMkLst>
        </pc:spChg>
        <pc:spChg chg="add del mod">
          <ac:chgData name="Nguyen Binh" userId="acf7f2a7-1119-454a-99ee-b7b1d8425230" providerId="ADAL" clId="{11700495-DEAE-4AAA-9D0B-91827AD596A8}" dt="2023-05-11T17:26:54.186" v="2992" actId="478"/>
          <ac:spMkLst>
            <pc:docMk/>
            <pc:sldMk cId="1166986704" sldId="1295"/>
            <ac:spMk id="6" creationId="{FE53ACEB-E299-29A7-15D8-864D2043EB54}"/>
          </ac:spMkLst>
        </pc:spChg>
        <pc:spChg chg="add del mod">
          <ac:chgData name="Nguyen Binh" userId="acf7f2a7-1119-454a-99ee-b7b1d8425230" providerId="ADAL" clId="{11700495-DEAE-4AAA-9D0B-91827AD596A8}" dt="2023-05-11T16:37:16.331" v="2329" actId="478"/>
          <ac:spMkLst>
            <pc:docMk/>
            <pc:sldMk cId="1166986704" sldId="1295"/>
            <ac:spMk id="7" creationId="{72C99EF0-FC2B-28F4-C3EB-81FFF85B7AA2}"/>
          </ac:spMkLst>
        </pc:spChg>
        <pc:spChg chg="add mod">
          <ac:chgData name="Nguyen Binh" userId="acf7f2a7-1119-454a-99ee-b7b1d8425230" providerId="ADAL" clId="{11700495-DEAE-4AAA-9D0B-91827AD596A8}" dt="2023-05-15T15:51:08.664" v="7448" actId="14100"/>
          <ac:spMkLst>
            <pc:docMk/>
            <pc:sldMk cId="1166986704" sldId="1295"/>
            <ac:spMk id="8" creationId="{2774B24E-6387-ADF7-CCAF-CDC6EAD64CFD}"/>
          </ac:spMkLst>
        </pc:spChg>
        <pc:spChg chg="add del mod">
          <ac:chgData name="Nguyen Binh" userId="acf7f2a7-1119-454a-99ee-b7b1d8425230" providerId="ADAL" clId="{11700495-DEAE-4AAA-9D0B-91827AD596A8}" dt="2023-05-11T16:51:35.905" v="2495"/>
          <ac:spMkLst>
            <pc:docMk/>
            <pc:sldMk cId="1166986704" sldId="1295"/>
            <ac:spMk id="9" creationId="{1E42F152-5CED-E816-835A-E94F3FD8DF1A}"/>
          </ac:spMkLst>
        </pc:spChg>
        <pc:spChg chg="add mod">
          <ac:chgData name="Nguyen Binh" userId="acf7f2a7-1119-454a-99ee-b7b1d8425230" providerId="ADAL" clId="{11700495-DEAE-4AAA-9D0B-91827AD596A8}" dt="2023-05-15T15:52:07.970" v="7487" actId="1076"/>
          <ac:spMkLst>
            <pc:docMk/>
            <pc:sldMk cId="1166986704" sldId="1295"/>
            <ac:spMk id="9" creationId="{FDBDF150-6EE7-79EC-4522-C03BC6FB6027}"/>
          </ac:spMkLst>
        </pc:spChg>
        <pc:spChg chg="add del mod">
          <ac:chgData name="Nguyen Binh" userId="acf7f2a7-1119-454a-99ee-b7b1d8425230" providerId="ADAL" clId="{11700495-DEAE-4AAA-9D0B-91827AD596A8}" dt="2023-05-11T16:12:01.355" v="1681" actId="478"/>
          <ac:spMkLst>
            <pc:docMk/>
            <pc:sldMk cId="1166986704" sldId="1295"/>
            <ac:spMk id="10" creationId="{CE0E999D-FF79-32FA-B006-3B07713FBF81}"/>
          </ac:spMkLst>
        </pc:spChg>
        <pc:spChg chg="add del mod">
          <ac:chgData name="Nguyen Binh" userId="acf7f2a7-1119-454a-99ee-b7b1d8425230" providerId="ADAL" clId="{11700495-DEAE-4AAA-9D0B-91827AD596A8}" dt="2023-05-15T15:44:43.963" v="7319" actId="478"/>
          <ac:spMkLst>
            <pc:docMk/>
            <pc:sldMk cId="1166986704" sldId="1295"/>
            <ac:spMk id="11" creationId="{94156844-F8A3-2D35-B6E8-18C81599D754}"/>
          </ac:spMkLst>
        </pc:spChg>
        <pc:spChg chg="add del mod">
          <ac:chgData name="Nguyen Binh" userId="acf7f2a7-1119-454a-99ee-b7b1d8425230" providerId="ADAL" clId="{11700495-DEAE-4AAA-9D0B-91827AD596A8}" dt="2023-05-11T16:37:10.746" v="2327" actId="478"/>
          <ac:spMkLst>
            <pc:docMk/>
            <pc:sldMk cId="1166986704" sldId="1295"/>
            <ac:spMk id="12" creationId="{2A90D8CE-720D-81A9-72EC-C29D8EBECF19}"/>
          </ac:spMkLst>
        </pc:spChg>
        <pc:spChg chg="add del mod">
          <ac:chgData name="Nguyen Binh" userId="acf7f2a7-1119-454a-99ee-b7b1d8425230" providerId="ADAL" clId="{11700495-DEAE-4AAA-9D0B-91827AD596A8}" dt="2023-05-15T15:47:37.954" v="7375" actId="478"/>
          <ac:spMkLst>
            <pc:docMk/>
            <pc:sldMk cId="1166986704" sldId="1295"/>
            <ac:spMk id="12" creationId="{FACC1903-584F-BD0D-1B7B-4EF18EA14A19}"/>
          </ac:spMkLst>
        </pc:spChg>
        <pc:spChg chg="add del mod">
          <ac:chgData name="Nguyen Binh" userId="acf7f2a7-1119-454a-99ee-b7b1d8425230" providerId="ADAL" clId="{11700495-DEAE-4AAA-9D0B-91827AD596A8}" dt="2023-05-15T15:45:17.071" v="7340" actId="21"/>
          <ac:spMkLst>
            <pc:docMk/>
            <pc:sldMk cId="1166986704" sldId="1295"/>
            <ac:spMk id="17" creationId="{675C1004-416C-3EF0-EDFA-86261E6E1AFA}"/>
          </ac:spMkLst>
        </pc:spChg>
        <pc:spChg chg="add mod">
          <ac:chgData name="Nguyen Binh" userId="acf7f2a7-1119-454a-99ee-b7b1d8425230" providerId="ADAL" clId="{11700495-DEAE-4AAA-9D0B-91827AD596A8}" dt="2023-05-15T15:51:46.728" v="7481" actId="1076"/>
          <ac:spMkLst>
            <pc:docMk/>
            <pc:sldMk cId="1166986704" sldId="1295"/>
            <ac:spMk id="18" creationId="{1206A81B-BBEF-C4B6-7E2B-E6139FFAF9D8}"/>
          </ac:spMkLst>
        </pc:spChg>
        <pc:spChg chg="add del mod">
          <ac:chgData name="Nguyen Binh" userId="acf7f2a7-1119-454a-99ee-b7b1d8425230" providerId="ADAL" clId="{11700495-DEAE-4AAA-9D0B-91827AD596A8}" dt="2023-05-11T16:37:17.775" v="2331" actId="478"/>
          <ac:spMkLst>
            <pc:docMk/>
            <pc:sldMk cId="1166986704" sldId="1295"/>
            <ac:spMk id="18" creationId="{ED8AACA1-82E8-2F45-DAD4-C3841BA24465}"/>
          </ac:spMkLst>
        </pc:spChg>
        <pc:spChg chg="add mod">
          <ac:chgData name="Nguyen Binh" userId="acf7f2a7-1119-454a-99ee-b7b1d8425230" providerId="ADAL" clId="{11700495-DEAE-4AAA-9D0B-91827AD596A8}" dt="2023-05-15T15:51:46.728" v="7481" actId="1076"/>
          <ac:spMkLst>
            <pc:docMk/>
            <pc:sldMk cId="1166986704" sldId="1295"/>
            <ac:spMk id="19" creationId="{5D9132F2-1BA1-866F-A467-EE8216D86CEC}"/>
          </ac:spMkLst>
        </pc:spChg>
        <pc:spChg chg="add del mod">
          <ac:chgData name="Nguyen Binh" userId="acf7f2a7-1119-454a-99ee-b7b1d8425230" providerId="ADAL" clId="{11700495-DEAE-4AAA-9D0B-91827AD596A8}" dt="2023-05-11T16:37:18.395" v="2332" actId="478"/>
          <ac:spMkLst>
            <pc:docMk/>
            <pc:sldMk cId="1166986704" sldId="1295"/>
            <ac:spMk id="19" creationId="{AB4A7B2F-071B-DF9F-2A41-DBED7FE36B4D}"/>
          </ac:spMkLst>
        </pc:spChg>
        <pc:spChg chg="add mod">
          <ac:chgData name="Nguyen Binh" userId="acf7f2a7-1119-454a-99ee-b7b1d8425230" providerId="ADAL" clId="{11700495-DEAE-4AAA-9D0B-91827AD596A8}" dt="2023-05-15T15:51:46.728" v="7481" actId="1076"/>
          <ac:spMkLst>
            <pc:docMk/>
            <pc:sldMk cId="1166986704" sldId="1295"/>
            <ac:spMk id="20" creationId="{10BB3B52-F1E1-FC92-07EA-5ECDCEAC58E3}"/>
          </ac:spMkLst>
        </pc:spChg>
        <pc:spChg chg="add mod">
          <ac:chgData name="Nguyen Binh" userId="acf7f2a7-1119-454a-99ee-b7b1d8425230" providerId="ADAL" clId="{11700495-DEAE-4AAA-9D0B-91827AD596A8}" dt="2023-05-15T15:50:28.367" v="7427" actId="1076"/>
          <ac:spMkLst>
            <pc:docMk/>
            <pc:sldMk cId="1166986704" sldId="1295"/>
            <ac:spMk id="21" creationId="{88FA3698-6631-8BE5-7CC6-03927C43AA78}"/>
          </ac:spMkLst>
        </pc:spChg>
        <pc:spChg chg="add mod">
          <ac:chgData name="Nguyen Binh" userId="acf7f2a7-1119-454a-99ee-b7b1d8425230" providerId="ADAL" clId="{11700495-DEAE-4AAA-9D0B-91827AD596A8}" dt="2023-05-15T15:51:33.496" v="7480" actId="20577"/>
          <ac:spMkLst>
            <pc:docMk/>
            <pc:sldMk cId="1166986704" sldId="1295"/>
            <ac:spMk id="23" creationId="{B490AC7D-FBE3-AE53-65BB-053D08E6EDC4}"/>
          </ac:spMkLst>
        </pc:spChg>
        <pc:spChg chg="add del mod">
          <ac:chgData name="Nguyen Binh" userId="acf7f2a7-1119-454a-99ee-b7b1d8425230" providerId="ADAL" clId="{11700495-DEAE-4AAA-9D0B-91827AD596A8}" dt="2023-05-11T17:36:20.773" v="3181" actId="478"/>
          <ac:spMkLst>
            <pc:docMk/>
            <pc:sldMk cId="1166986704" sldId="1295"/>
            <ac:spMk id="26" creationId="{EE02BD65-84F2-CD8A-685F-FC32F10B6CED}"/>
          </ac:spMkLst>
        </pc:spChg>
        <pc:spChg chg="add del mod">
          <ac:chgData name="Nguyen Binh" userId="acf7f2a7-1119-454a-99ee-b7b1d8425230" providerId="ADAL" clId="{11700495-DEAE-4AAA-9D0B-91827AD596A8}" dt="2023-05-11T17:36:24.244" v="3182" actId="478"/>
          <ac:spMkLst>
            <pc:docMk/>
            <pc:sldMk cId="1166986704" sldId="1295"/>
            <ac:spMk id="27" creationId="{F2A38616-9A35-4A8F-D40E-5D42C6EB6B43}"/>
          </ac:spMkLst>
        </pc:spChg>
        <pc:spChg chg="add mod">
          <ac:chgData name="Nguyen Binh" userId="acf7f2a7-1119-454a-99ee-b7b1d8425230" providerId="ADAL" clId="{11700495-DEAE-4AAA-9D0B-91827AD596A8}" dt="2023-05-11T17:36:32.053" v="3225" actId="20577"/>
          <ac:spMkLst>
            <pc:docMk/>
            <pc:sldMk cId="1166986704" sldId="1295"/>
            <ac:spMk id="28" creationId="{40295FFA-A45C-C603-4EF0-DFDE59A273ED}"/>
          </ac:spMkLst>
        </pc:spChg>
        <pc:grpChg chg="add del mod">
          <ac:chgData name="Nguyen Binh" userId="acf7f2a7-1119-454a-99ee-b7b1d8425230" providerId="ADAL" clId="{11700495-DEAE-4AAA-9D0B-91827AD596A8}" dt="2023-05-11T16:37:12.677" v="2328" actId="478"/>
          <ac:grpSpMkLst>
            <pc:docMk/>
            <pc:sldMk cId="1166986704" sldId="1295"/>
            <ac:grpSpMk id="20" creationId="{0CFAA2C1-A3CD-46C1-72E3-BA7254C7C007}"/>
          </ac:grpSpMkLst>
        </pc:grpChg>
        <pc:picChg chg="add del mod">
          <ac:chgData name="Nguyen Binh" userId="acf7f2a7-1119-454a-99ee-b7b1d8425230" providerId="ADAL" clId="{11700495-DEAE-4AAA-9D0B-91827AD596A8}" dt="2023-05-15T15:45:17.071" v="7340" actId="21"/>
          <ac:picMkLst>
            <pc:docMk/>
            <pc:sldMk cId="1166986704" sldId="1295"/>
            <ac:picMk id="5" creationId="{53E6A638-2805-9B67-B446-B93CCE01F3DA}"/>
          </ac:picMkLst>
        </pc:picChg>
        <pc:picChg chg="add mod">
          <ac:chgData name="Nguyen Binh" userId="acf7f2a7-1119-454a-99ee-b7b1d8425230" providerId="ADAL" clId="{11700495-DEAE-4AAA-9D0B-91827AD596A8}" dt="2023-05-15T15:46:22.342" v="7361" actId="1076"/>
          <ac:picMkLst>
            <pc:docMk/>
            <pc:sldMk cId="1166986704" sldId="1295"/>
            <ac:picMk id="6" creationId="{445C1B5D-A162-E20C-28AA-2EE6082C27E2}"/>
          </ac:picMkLst>
        </pc:picChg>
        <pc:picChg chg="add del mod">
          <ac:chgData name="Nguyen Binh" userId="acf7f2a7-1119-454a-99ee-b7b1d8425230" providerId="ADAL" clId="{11700495-DEAE-4AAA-9D0B-91827AD596A8}" dt="2023-05-15T15:44:30.880" v="7313" actId="478"/>
          <ac:picMkLst>
            <pc:docMk/>
            <pc:sldMk cId="1166986704" sldId="1295"/>
            <ac:picMk id="13" creationId="{0DEA0A23-9712-7F36-FD87-C28FCB87071E}"/>
          </ac:picMkLst>
        </pc:picChg>
        <pc:picChg chg="add del mod">
          <ac:chgData name="Nguyen Binh" userId="acf7f2a7-1119-454a-99ee-b7b1d8425230" providerId="ADAL" clId="{11700495-DEAE-4AAA-9D0B-91827AD596A8}" dt="2023-05-15T15:45:17.071" v="7340" actId="21"/>
          <ac:picMkLst>
            <pc:docMk/>
            <pc:sldMk cId="1166986704" sldId="1295"/>
            <ac:picMk id="14" creationId="{B53AEAA7-0097-F4D6-D9C2-DF996BE7744D}"/>
          </ac:picMkLst>
        </pc:picChg>
        <pc:picChg chg="add del mod">
          <ac:chgData name="Nguyen Binh" userId="acf7f2a7-1119-454a-99ee-b7b1d8425230" providerId="ADAL" clId="{11700495-DEAE-4AAA-9D0B-91827AD596A8}" dt="2023-05-15T15:45:17.071" v="7340" actId="21"/>
          <ac:picMkLst>
            <pc:docMk/>
            <pc:sldMk cId="1166986704" sldId="1295"/>
            <ac:picMk id="15" creationId="{01E9E946-9EB4-39CF-140E-64A0FDCD5D4E}"/>
          </ac:picMkLst>
        </pc:picChg>
        <pc:picChg chg="add del mod">
          <ac:chgData name="Nguyen Binh" userId="acf7f2a7-1119-454a-99ee-b7b1d8425230" providerId="ADAL" clId="{11700495-DEAE-4AAA-9D0B-91827AD596A8}" dt="2023-05-15T15:45:17.071" v="7340" actId="21"/>
          <ac:picMkLst>
            <pc:docMk/>
            <pc:sldMk cId="1166986704" sldId="1295"/>
            <ac:picMk id="16" creationId="{D992B1B5-DA59-8837-3C87-97E5B03DEC78}"/>
          </ac:picMkLst>
        </pc:picChg>
        <pc:picChg chg="mod">
          <ac:chgData name="Nguyen Binh" userId="acf7f2a7-1119-454a-99ee-b7b1d8425230" providerId="ADAL" clId="{11700495-DEAE-4AAA-9D0B-91827AD596A8}" dt="2023-05-11T15:50:41.966" v="1249"/>
          <ac:picMkLst>
            <pc:docMk/>
            <pc:sldMk cId="1166986704" sldId="1295"/>
            <ac:picMk id="21" creationId="{7CF8C43E-3531-E539-95E5-07682BCEBCB6}"/>
          </ac:picMkLst>
        </pc:picChg>
        <pc:picChg chg="mod">
          <ac:chgData name="Nguyen Binh" userId="acf7f2a7-1119-454a-99ee-b7b1d8425230" providerId="ADAL" clId="{11700495-DEAE-4AAA-9D0B-91827AD596A8}" dt="2023-05-11T15:50:41.966" v="1249"/>
          <ac:picMkLst>
            <pc:docMk/>
            <pc:sldMk cId="1166986704" sldId="1295"/>
            <ac:picMk id="22" creationId="{BFCD5802-1FB6-C923-4C79-A38F03A66531}"/>
          </ac:picMkLst>
        </pc:picChg>
        <pc:picChg chg="add del mod">
          <ac:chgData name="Nguyen Binh" userId="acf7f2a7-1119-454a-99ee-b7b1d8425230" providerId="ADAL" clId="{11700495-DEAE-4AAA-9D0B-91827AD596A8}" dt="2023-05-15T12:55:31.047" v="5024" actId="478"/>
          <ac:picMkLst>
            <pc:docMk/>
            <pc:sldMk cId="1166986704" sldId="1295"/>
            <ac:picMk id="24" creationId="{37AAFF35-8442-ECB9-7B67-1E1360AB4A0E}"/>
          </ac:picMkLst>
        </pc:picChg>
        <pc:picChg chg="add del mod">
          <ac:chgData name="Nguyen Binh" userId="acf7f2a7-1119-454a-99ee-b7b1d8425230" providerId="ADAL" clId="{11700495-DEAE-4AAA-9D0B-91827AD596A8}" dt="2023-05-15T15:45:17.071" v="7340" actId="21"/>
          <ac:picMkLst>
            <pc:docMk/>
            <pc:sldMk cId="1166986704" sldId="1295"/>
            <ac:picMk id="1026" creationId="{C30CABE9-A539-5F8F-422B-EDE962E68389}"/>
          </ac:picMkLst>
        </pc:picChg>
      </pc:sldChg>
      <pc:sldChg chg="addSp delSp modSp new add del mod">
        <pc:chgData name="Nguyen Binh" userId="acf7f2a7-1119-454a-99ee-b7b1d8425230" providerId="ADAL" clId="{11700495-DEAE-4AAA-9D0B-91827AD596A8}" dt="2023-05-15T17:06:42.413" v="8793" actId="20577"/>
        <pc:sldMkLst>
          <pc:docMk/>
          <pc:sldMk cId="3740530519" sldId="1296"/>
        </pc:sldMkLst>
        <pc:spChg chg="del">
          <ac:chgData name="Nguyen Binh" userId="acf7f2a7-1119-454a-99ee-b7b1d8425230" providerId="ADAL" clId="{11700495-DEAE-4AAA-9D0B-91827AD596A8}" dt="2023-05-11T17:44:11.896" v="3292" actId="478"/>
          <ac:spMkLst>
            <pc:docMk/>
            <pc:sldMk cId="3740530519" sldId="1296"/>
            <ac:spMk id="2" creationId="{2ACD3D0A-2266-A88C-0B27-3FA8FD190E27}"/>
          </ac:spMkLst>
        </pc:spChg>
        <pc:spChg chg="add mod">
          <ac:chgData name="Nguyen Binh" userId="acf7f2a7-1119-454a-99ee-b7b1d8425230" providerId="ADAL" clId="{11700495-DEAE-4AAA-9D0B-91827AD596A8}" dt="2023-05-15T17:06:42.413" v="8793" actId="20577"/>
          <ac:spMkLst>
            <pc:docMk/>
            <pc:sldMk cId="3740530519" sldId="1296"/>
            <ac:spMk id="2" creationId="{926C5A61-5914-EA23-BFD6-D22972686471}"/>
          </ac:spMkLst>
        </pc:spChg>
        <pc:spChg chg="del">
          <ac:chgData name="Nguyen Binh" userId="acf7f2a7-1119-454a-99ee-b7b1d8425230" providerId="ADAL" clId="{11700495-DEAE-4AAA-9D0B-91827AD596A8}" dt="2023-05-11T17:44:13.142" v="3293" actId="478"/>
          <ac:spMkLst>
            <pc:docMk/>
            <pc:sldMk cId="3740530519" sldId="1296"/>
            <ac:spMk id="3" creationId="{7884ED13-917F-1D0C-1CF4-C339E58A2B8B}"/>
          </ac:spMkLst>
        </pc:spChg>
        <pc:spChg chg="add del mod">
          <ac:chgData name="Nguyen Binh" userId="acf7f2a7-1119-454a-99ee-b7b1d8425230" providerId="ADAL" clId="{11700495-DEAE-4AAA-9D0B-91827AD596A8}" dt="2023-05-15T17:06:34.378" v="8758"/>
          <ac:spMkLst>
            <pc:docMk/>
            <pc:sldMk cId="3740530519" sldId="1296"/>
            <ac:spMk id="3" creationId="{CAB3120D-C972-8951-7C59-12E697A1ED9D}"/>
          </ac:spMkLst>
        </pc:spChg>
        <pc:picChg chg="add mod">
          <ac:chgData name="Nguyen Binh" userId="acf7f2a7-1119-454a-99ee-b7b1d8425230" providerId="ADAL" clId="{11700495-DEAE-4AAA-9D0B-91827AD596A8}" dt="2023-05-11T17:45:39.452" v="3301" actId="1076"/>
          <ac:picMkLst>
            <pc:docMk/>
            <pc:sldMk cId="3740530519" sldId="1296"/>
            <ac:picMk id="2050" creationId="{B9254CA1-457C-667A-1A8B-4723044F643B}"/>
          </ac:picMkLst>
        </pc:picChg>
        <pc:picChg chg="add mod">
          <ac:chgData name="Nguyen Binh" userId="acf7f2a7-1119-454a-99ee-b7b1d8425230" providerId="ADAL" clId="{11700495-DEAE-4AAA-9D0B-91827AD596A8}" dt="2023-05-11T17:45:39.452" v="3301" actId="1076"/>
          <ac:picMkLst>
            <pc:docMk/>
            <pc:sldMk cId="3740530519" sldId="1296"/>
            <ac:picMk id="2052" creationId="{E1554CDC-5E43-A9DB-8EC4-DFEEBAD5B8B6}"/>
          </ac:picMkLst>
        </pc:picChg>
      </pc:sldChg>
      <pc:sldChg chg="addSp delSp modSp add del mod ord modAnim">
        <pc:chgData name="Nguyen Binh" userId="acf7f2a7-1119-454a-99ee-b7b1d8425230" providerId="ADAL" clId="{11700495-DEAE-4AAA-9D0B-91827AD596A8}" dt="2023-05-16T09:12:52.633" v="18536" actId="14100"/>
        <pc:sldMkLst>
          <pc:docMk/>
          <pc:sldMk cId="3973767709" sldId="1297"/>
        </pc:sldMkLst>
        <pc:spChg chg="add del mod">
          <ac:chgData name="Nguyen Binh" userId="acf7f2a7-1119-454a-99ee-b7b1d8425230" providerId="ADAL" clId="{11700495-DEAE-4AAA-9D0B-91827AD596A8}" dt="2023-05-16T08:28:12.114" v="17962" actId="478"/>
          <ac:spMkLst>
            <pc:docMk/>
            <pc:sldMk cId="3973767709" sldId="1297"/>
            <ac:spMk id="3" creationId="{4B08DED0-942C-AB30-E2B9-0E732E6EDF24}"/>
          </ac:spMkLst>
        </pc:spChg>
        <pc:spChg chg="mod">
          <ac:chgData name="Nguyen Binh" userId="acf7f2a7-1119-454a-99ee-b7b1d8425230" providerId="ADAL" clId="{11700495-DEAE-4AAA-9D0B-91827AD596A8}" dt="2023-05-16T08:28:51.774" v="18000" actId="20577"/>
          <ac:spMkLst>
            <pc:docMk/>
            <pc:sldMk cId="3973767709" sldId="1297"/>
            <ac:spMk id="4" creationId="{15AFC79F-B728-8771-FCEE-8957AA07AE35}"/>
          </ac:spMkLst>
        </pc:spChg>
        <pc:spChg chg="add del mod">
          <ac:chgData name="Nguyen Binh" userId="acf7f2a7-1119-454a-99ee-b7b1d8425230" providerId="ADAL" clId="{11700495-DEAE-4AAA-9D0B-91827AD596A8}" dt="2023-05-16T08:19:11.835" v="17943" actId="478"/>
          <ac:spMkLst>
            <pc:docMk/>
            <pc:sldMk cId="3973767709" sldId="1297"/>
            <ac:spMk id="5" creationId="{2637DE49-672B-F55B-4B12-32583B293C16}"/>
          </ac:spMkLst>
        </pc:spChg>
        <pc:spChg chg="add del mod">
          <ac:chgData name="Nguyen Binh" userId="acf7f2a7-1119-454a-99ee-b7b1d8425230" providerId="ADAL" clId="{11700495-DEAE-4AAA-9D0B-91827AD596A8}" dt="2023-05-16T08:20:49.335" v="17951"/>
          <ac:spMkLst>
            <pc:docMk/>
            <pc:sldMk cId="3973767709" sldId="1297"/>
            <ac:spMk id="6" creationId="{232306C8-B06F-A744-E9C8-44412F2ABB92}"/>
          </ac:spMkLst>
        </pc:spChg>
        <pc:spChg chg="add del mod">
          <ac:chgData name="Nguyen Binh" userId="acf7f2a7-1119-454a-99ee-b7b1d8425230" providerId="ADAL" clId="{11700495-DEAE-4AAA-9D0B-91827AD596A8}" dt="2023-05-16T08:34:36.634" v="18013" actId="478"/>
          <ac:spMkLst>
            <pc:docMk/>
            <pc:sldMk cId="3973767709" sldId="1297"/>
            <ac:spMk id="8" creationId="{C7D78E2A-953B-C1F4-2AE1-39A93FC79D19}"/>
          </ac:spMkLst>
        </pc:spChg>
        <pc:spChg chg="add del mod">
          <ac:chgData name="Nguyen Binh" userId="acf7f2a7-1119-454a-99ee-b7b1d8425230" providerId="ADAL" clId="{11700495-DEAE-4AAA-9D0B-91827AD596A8}" dt="2023-05-16T08:34:36.634" v="18013" actId="478"/>
          <ac:spMkLst>
            <pc:docMk/>
            <pc:sldMk cId="3973767709" sldId="1297"/>
            <ac:spMk id="10" creationId="{F9946779-E4DB-498D-1F31-7434AC9FC215}"/>
          </ac:spMkLst>
        </pc:spChg>
        <pc:spChg chg="add del mod">
          <ac:chgData name="Nguyen Binh" userId="acf7f2a7-1119-454a-99ee-b7b1d8425230" providerId="ADAL" clId="{11700495-DEAE-4AAA-9D0B-91827AD596A8}" dt="2023-05-16T08:34:41.941" v="18019"/>
          <ac:spMkLst>
            <pc:docMk/>
            <pc:sldMk cId="3973767709" sldId="1297"/>
            <ac:spMk id="12" creationId="{91D86CA8-909A-3DBC-0933-13FF344C614A}"/>
          </ac:spMkLst>
        </pc:spChg>
        <pc:spChg chg="add del mod">
          <ac:chgData name="Nguyen Binh" userId="acf7f2a7-1119-454a-99ee-b7b1d8425230" providerId="ADAL" clId="{11700495-DEAE-4AAA-9D0B-91827AD596A8}" dt="2023-05-16T08:49:31.422" v="18294" actId="478"/>
          <ac:spMkLst>
            <pc:docMk/>
            <pc:sldMk cId="3973767709" sldId="1297"/>
            <ac:spMk id="14" creationId="{8299BB64-CF65-5BB0-45DB-99363678F6B7}"/>
          </ac:spMkLst>
        </pc:spChg>
        <pc:spChg chg="add del mod">
          <ac:chgData name="Nguyen Binh" userId="acf7f2a7-1119-454a-99ee-b7b1d8425230" providerId="ADAL" clId="{11700495-DEAE-4AAA-9D0B-91827AD596A8}" dt="2023-05-16T09:12:18.330" v="18521" actId="478"/>
          <ac:spMkLst>
            <pc:docMk/>
            <pc:sldMk cId="3973767709" sldId="1297"/>
            <ac:spMk id="16" creationId="{E19BE851-55AC-96E1-40FC-5AC30AA0F542}"/>
          </ac:spMkLst>
        </pc:spChg>
        <pc:spChg chg="add mod">
          <ac:chgData name="Nguyen Binh" userId="acf7f2a7-1119-454a-99ee-b7b1d8425230" providerId="ADAL" clId="{11700495-DEAE-4AAA-9D0B-91827AD596A8}" dt="2023-05-16T09:10:33.049" v="18465" actId="113"/>
          <ac:spMkLst>
            <pc:docMk/>
            <pc:sldMk cId="3973767709" sldId="1297"/>
            <ac:spMk id="18" creationId="{3002D3FA-4C27-81A0-0974-404F26B86859}"/>
          </ac:spMkLst>
        </pc:spChg>
        <pc:spChg chg="add del mod">
          <ac:chgData name="Nguyen Binh" userId="acf7f2a7-1119-454a-99ee-b7b1d8425230" providerId="ADAL" clId="{11700495-DEAE-4AAA-9D0B-91827AD596A8}" dt="2023-05-16T09:12:18.330" v="18521" actId="478"/>
          <ac:spMkLst>
            <pc:docMk/>
            <pc:sldMk cId="3973767709" sldId="1297"/>
            <ac:spMk id="20" creationId="{84CF7D34-59B4-1701-80E9-888F70AA7F1A}"/>
          </ac:spMkLst>
        </pc:spChg>
        <pc:spChg chg="add mod">
          <ac:chgData name="Nguyen Binh" userId="acf7f2a7-1119-454a-99ee-b7b1d8425230" providerId="ADAL" clId="{11700495-DEAE-4AAA-9D0B-91827AD596A8}" dt="2023-05-16T09:12:35.633" v="18525" actId="1076"/>
          <ac:spMkLst>
            <pc:docMk/>
            <pc:sldMk cId="3973767709" sldId="1297"/>
            <ac:spMk id="21" creationId="{DFED22AD-0123-0FBC-87B1-79ED9BB1A14F}"/>
          </ac:spMkLst>
        </pc:spChg>
        <pc:spChg chg="add mod">
          <ac:chgData name="Nguyen Binh" userId="acf7f2a7-1119-454a-99ee-b7b1d8425230" providerId="ADAL" clId="{11700495-DEAE-4AAA-9D0B-91827AD596A8}" dt="2023-05-16T09:12:52.633" v="18536" actId="14100"/>
          <ac:spMkLst>
            <pc:docMk/>
            <pc:sldMk cId="3973767709" sldId="1297"/>
            <ac:spMk id="22" creationId="{A8EEC0D1-2E7C-6DE0-B25B-1BBFCB429A41}"/>
          </ac:spMkLst>
        </pc:spChg>
        <pc:picChg chg="add del mod">
          <ac:chgData name="Nguyen Binh" userId="acf7f2a7-1119-454a-99ee-b7b1d8425230" providerId="ADAL" clId="{11700495-DEAE-4AAA-9D0B-91827AD596A8}" dt="2023-05-15T17:23:44.078" v="9310" actId="21"/>
          <ac:picMkLst>
            <pc:docMk/>
            <pc:sldMk cId="3973767709" sldId="1297"/>
            <ac:picMk id="6" creationId="{2DABC814-CC7D-B40D-4AF5-62959B692239}"/>
          </ac:picMkLst>
        </pc:picChg>
        <pc:picChg chg="del">
          <ac:chgData name="Nguyen Binh" userId="acf7f2a7-1119-454a-99ee-b7b1d8425230" providerId="ADAL" clId="{11700495-DEAE-4AAA-9D0B-91827AD596A8}" dt="2023-05-11T18:16:09.255" v="3573" actId="478"/>
          <ac:picMkLst>
            <pc:docMk/>
            <pc:sldMk cId="3973767709" sldId="1297"/>
            <ac:picMk id="9" creationId="{A080D080-9AB8-C4FF-78FA-C97DEFF1E148}"/>
          </ac:picMkLst>
        </pc:picChg>
        <pc:picChg chg="del">
          <ac:chgData name="Nguyen Binh" userId="acf7f2a7-1119-454a-99ee-b7b1d8425230" providerId="ADAL" clId="{11700495-DEAE-4AAA-9D0B-91827AD596A8}" dt="2023-05-11T18:16:08.889" v="3572" actId="478"/>
          <ac:picMkLst>
            <pc:docMk/>
            <pc:sldMk cId="3973767709" sldId="1297"/>
            <ac:picMk id="10" creationId="{CE28D81A-FF43-488A-E05C-238FF57F3889}"/>
          </ac:picMkLst>
        </pc:picChg>
        <pc:picChg chg="add mod">
          <ac:chgData name="Nguyen Binh" userId="acf7f2a7-1119-454a-99ee-b7b1d8425230" providerId="ADAL" clId="{11700495-DEAE-4AAA-9D0B-91827AD596A8}" dt="2023-05-16T09:12:31.790" v="18524" actId="1076"/>
          <ac:picMkLst>
            <pc:docMk/>
            <pc:sldMk cId="3973767709" sldId="1297"/>
            <ac:picMk id="5122" creationId="{62A7B44B-69CB-F9A5-0CC5-411D7FAF1615}"/>
          </ac:picMkLst>
        </pc:picChg>
        <pc:picChg chg="add del mod">
          <ac:chgData name="Nguyen Binh" userId="acf7f2a7-1119-454a-99ee-b7b1d8425230" providerId="ADAL" clId="{11700495-DEAE-4AAA-9D0B-91827AD596A8}" dt="2023-05-16T08:19:11.835" v="17943" actId="478"/>
          <ac:picMkLst>
            <pc:docMk/>
            <pc:sldMk cId="3973767709" sldId="1297"/>
            <ac:picMk id="5124" creationId="{A17B35AA-5DD9-7A97-C590-FD17E2E49A30}"/>
          </ac:picMkLst>
        </pc:picChg>
        <pc:picChg chg="add del mod">
          <ac:chgData name="Nguyen Binh" userId="acf7f2a7-1119-454a-99ee-b7b1d8425230" providerId="ADAL" clId="{11700495-DEAE-4AAA-9D0B-91827AD596A8}" dt="2023-05-16T08:35:05.363" v="18028" actId="21"/>
          <ac:picMkLst>
            <pc:docMk/>
            <pc:sldMk cId="3973767709" sldId="1297"/>
            <ac:picMk id="7170" creationId="{33CB25D1-47B9-CB94-E51C-097EBDF9FE0E}"/>
          </ac:picMkLst>
        </pc:picChg>
        <pc:picChg chg="add del mod">
          <ac:chgData name="Nguyen Binh" userId="acf7f2a7-1119-454a-99ee-b7b1d8425230" providerId="ADAL" clId="{11700495-DEAE-4AAA-9D0B-91827AD596A8}" dt="2023-05-16T09:12:18.330" v="18521" actId="478"/>
          <ac:picMkLst>
            <pc:docMk/>
            <pc:sldMk cId="3973767709" sldId="1297"/>
            <ac:picMk id="7172" creationId="{74EB8B20-187A-B9F0-D43F-D9B5152F075B}"/>
          </ac:picMkLst>
        </pc:picChg>
      </pc:sldChg>
      <pc:sldChg chg="addSp modSp add del mod ord">
        <pc:chgData name="Nguyen Binh" userId="acf7f2a7-1119-454a-99ee-b7b1d8425230" providerId="ADAL" clId="{11700495-DEAE-4AAA-9D0B-91827AD596A8}" dt="2023-05-16T13:10:55.480" v="18847" actId="20577"/>
        <pc:sldMkLst>
          <pc:docMk/>
          <pc:sldMk cId="3528770446" sldId="1298"/>
        </pc:sldMkLst>
        <pc:spChg chg="mod">
          <ac:chgData name="Nguyen Binh" userId="acf7f2a7-1119-454a-99ee-b7b1d8425230" providerId="ADAL" clId="{11700495-DEAE-4AAA-9D0B-91827AD596A8}" dt="2023-05-16T13:10:55.480" v="18847" actId="20577"/>
          <ac:spMkLst>
            <pc:docMk/>
            <pc:sldMk cId="3528770446" sldId="1298"/>
            <ac:spMk id="4" creationId="{15AFC79F-B728-8771-FCEE-8957AA07AE35}"/>
          </ac:spMkLst>
        </pc:spChg>
        <pc:picChg chg="add mod modCrop">
          <ac:chgData name="Nguyen Binh" userId="acf7f2a7-1119-454a-99ee-b7b1d8425230" providerId="ADAL" clId="{11700495-DEAE-4AAA-9D0B-91827AD596A8}" dt="2023-05-16T10:10:17.107" v="18799" actId="14100"/>
          <ac:picMkLst>
            <pc:docMk/>
            <pc:sldMk cId="3528770446" sldId="1298"/>
            <ac:picMk id="2" creationId="{20B2A928-B47C-B90F-A520-392BFF1627DD}"/>
          </ac:picMkLst>
        </pc:picChg>
        <pc:picChg chg="add mod">
          <ac:chgData name="Nguyen Binh" userId="acf7f2a7-1119-454a-99ee-b7b1d8425230" providerId="ADAL" clId="{11700495-DEAE-4AAA-9D0B-91827AD596A8}" dt="2023-05-16T10:09:15.451" v="18789" actId="1076"/>
          <ac:picMkLst>
            <pc:docMk/>
            <pc:sldMk cId="3528770446" sldId="1298"/>
            <ac:picMk id="3" creationId="{5343E655-901E-29C5-ADFA-2C30FF0CE9ED}"/>
          </ac:picMkLst>
        </pc:picChg>
      </pc:sldChg>
      <pc:sldChg chg="addSp delSp modSp add del mod">
        <pc:chgData name="Nguyen Binh" userId="acf7f2a7-1119-454a-99ee-b7b1d8425230" providerId="ADAL" clId="{11700495-DEAE-4AAA-9D0B-91827AD596A8}" dt="2023-05-16T20:11:19.004" v="18891" actId="47"/>
        <pc:sldMkLst>
          <pc:docMk/>
          <pc:sldMk cId="3961697160" sldId="1299"/>
        </pc:sldMkLst>
        <pc:spChg chg="add del">
          <ac:chgData name="Nguyen Binh" userId="acf7f2a7-1119-454a-99ee-b7b1d8425230" providerId="ADAL" clId="{11700495-DEAE-4AAA-9D0B-91827AD596A8}" dt="2023-05-15T12:54:40.268" v="5020"/>
          <ac:spMkLst>
            <pc:docMk/>
            <pc:sldMk cId="3961697160" sldId="1299"/>
            <ac:spMk id="3" creationId="{1EC829F0-9143-E0E9-C448-5EF49D210026}"/>
          </ac:spMkLst>
        </pc:spChg>
        <pc:spChg chg="mod">
          <ac:chgData name="Nguyen Binh" userId="acf7f2a7-1119-454a-99ee-b7b1d8425230" providerId="ADAL" clId="{11700495-DEAE-4AAA-9D0B-91827AD596A8}" dt="2023-05-15T17:32:29.058" v="9632" actId="20577"/>
          <ac:spMkLst>
            <pc:docMk/>
            <pc:sldMk cId="3961697160" sldId="1299"/>
            <ac:spMk id="4" creationId="{15AFC79F-B728-8771-FCEE-8957AA07AE35}"/>
          </ac:spMkLst>
        </pc:spChg>
        <pc:spChg chg="add del mod">
          <ac:chgData name="Nguyen Binh" userId="acf7f2a7-1119-454a-99ee-b7b1d8425230" providerId="ADAL" clId="{11700495-DEAE-4AAA-9D0B-91827AD596A8}" dt="2023-05-15T16:58:33.465" v="8658" actId="21"/>
          <ac:spMkLst>
            <pc:docMk/>
            <pc:sldMk cId="3961697160" sldId="1299"/>
            <ac:spMk id="6" creationId="{5401AAAD-A1A1-4ED8-3CB8-BF208A265D76}"/>
          </ac:spMkLst>
        </pc:spChg>
        <pc:picChg chg="add del mod">
          <ac:chgData name="Nguyen Binh" userId="acf7f2a7-1119-454a-99ee-b7b1d8425230" providerId="ADAL" clId="{11700495-DEAE-4AAA-9D0B-91827AD596A8}" dt="2023-05-15T17:09:28.564" v="8809" actId="21"/>
          <ac:picMkLst>
            <pc:docMk/>
            <pc:sldMk cId="3961697160" sldId="1299"/>
            <ac:picMk id="7" creationId="{8D1A6E93-DCCD-BEC9-1A39-6F65E52B00F6}"/>
          </ac:picMkLst>
        </pc:picChg>
      </pc:sldChg>
      <pc:sldChg chg="modSp add del mod">
        <pc:chgData name="Nguyen Binh" userId="acf7f2a7-1119-454a-99ee-b7b1d8425230" providerId="ADAL" clId="{11700495-DEAE-4AAA-9D0B-91827AD596A8}" dt="2023-05-15T16:58:02.218" v="8655" actId="47"/>
        <pc:sldMkLst>
          <pc:docMk/>
          <pc:sldMk cId="2540361574" sldId="1300"/>
        </pc:sldMkLst>
        <pc:spChg chg="mod">
          <ac:chgData name="Nguyen Binh" userId="acf7f2a7-1119-454a-99ee-b7b1d8425230" providerId="ADAL" clId="{11700495-DEAE-4AAA-9D0B-91827AD596A8}" dt="2023-05-11T18:17:53.929" v="3729" actId="20577"/>
          <ac:spMkLst>
            <pc:docMk/>
            <pc:sldMk cId="2540361574" sldId="1300"/>
            <ac:spMk id="4" creationId="{15AFC79F-B728-8771-FCEE-8957AA07AE35}"/>
          </ac:spMkLst>
        </pc:spChg>
      </pc:sldChg>
      <pc:sldChg chg="addSp delSp modSp add del mod ord delAnim modAnim">
        <pc:chgData name="Nguyen Binh" userId="acf7f2a7-1119-454a-99ee-b7b1d8425230" providerId="ADAL" clId="{11700495-DEAE-4AAA-9D0B-91827AD596A8}" dt="2023-05-16T08:18:09.643" v="17941" actId="20577"/>
        <pc:sldMkLst>
          <pc:docMk/>
          <pc:sldMk cId="186039510" sldId="1301"/>
        </pc:sldMkLst>
        <pc:spChg chg="mod">
          <ac:chgData name="Nguyen Binh" userId="acf7f2a7-1119-454a-99ee-b7b1d8425230" providerId="ADAL" clId="{11700495-DEAE-4AAA-9D0B-91827AD596A8}" dt="2023-05-15T16:52:30.711" v="8647" actId="20577"/>
          <ac:spMkLst>
            <pc:docMk/>
            <pc:sldMk cId="186039510" sldId="1301"/>
            <ac:spMk id="4" creationId="{15AFC79F-B728-8771-FCEE-8957AA07AE35}"/>
          </ac:spMkLst>
        </pc:spChg>
        <pc:spChg chg="add del mod">
          <ac:chgData name="Nguyen Binh" userId="acf7f2a7-1119-454a-99ee-b7b1d8425230" providerId="ADAL" clId="{11700495-DEAE-4AAA-9D0B-91827AD596A8}" dt="2023-05-11T19:11:29.926" v="3919" actId="478"/>
          <ac:spMkLst>
            <pc:docMk/>
            <pc:sldMk cId="186039510" sldId="1301"/>
            <ac:spMk id="5" creationId="{385FC965-2FE2-650A-E5F0-0B76174A0B49}"/>
          </ac:spMkLst>
        </pc:spChg>
        <pc:spChg chg="add del mod">
          <ac:chgData name="Nguyen Binh" userId="acf7f2a7-1119-454a-99ee-b7b1d8425230" providerId="ADAL" clId="{11700495-DEAE-4AAA-9D0B-91827AD596A8}" dt="2023-05-16T08:18:09.643" v="17941" actId="20577"/>
          <ac:spMkLst>
            <pc:docMk/>
            <pc:sldMk cId="186039510" sldId="1301"/>
            <ac:spMk id="6" creationId="{88AF1EE5-5172-4BFF-AC25-6D55097C046D}"/>
          </ac:spMkLst>
        </pc:spChg>
        <pc:spChg chg="add del mod">
          <ac:chgData name="Nguyen Binh" userId="acf7f2a7-1119-454a-99ee-b7b1d8425230" providerId="ADAL" clId="{11700495-DEAE-4AAA-9D0B-91827AD596A8}" dt="2023-05-11T19:10:46.812" v="3910" actId="478"/>
          <ac:spMkLst>
            <pc:docMk/>
            <pc:sldMk cId="186039510" sldId="1301"/>
            <ac:spMk id="7" creationId="{B550B2C2-13B9-B6A5-679E-916136246CAB}"/>
          </ac:spMkLst>
        </pc:spChg>
        <pc:spChg chg="add del mod">
          <ac:chgData name="Nguyen Binh" userId="acf7f2a7-1119-454a-99ee-b7b1d8425230" providerId="ADAL" clId="{11700495-DEAE-4AAA-9D0B-91827AD596A8}" dt="2023-05-11T19:10:40.936" v="3909" actId="478"/>
          <ac:spMkLst>
            <pc:docMk/>
            <pc:sldMk cId="186039510" sldId="1301"/>
            <ac:spMk id="9" creationId="{596186E9-9C96-CCB7-79AA-C53CC98B4785}"/>
          </ac:spMkLst>
        </pc:spChg>
        <pc:spChg chg="add mod">
          <ac:chgData name="Nguyen Binh" userId="acf7f2a7-1119-454a-99ee-b7b1d8425230" providerId="ADAL" clId="{11700495-DEAE-4AAA-9D0B-91827AD596A8}" dt="2023-05-15T12:09:39.494" v="4289" actId="1076"/>
          <ac:spMkLst>
            <pc:docMk/>
            <pc:sldMk cId="186039510" sldId="1301"/>
            <ac:spMk id="14" creationId="{D2026486-DB66-62B6-25BE-D120B5BEAED6}"/>
          </ac:spMkLst>
        </pc:spChg>
        <pc:graphicFrameChg chg="add mod">
          <ac:chgData name="Nguyen Binh" userId="acf7f2a7-1119-454a-99ee-b7b1d8425230" providerId="ADAL" clId="{11700495-DEAE-4AAA-9D0B-91827AD596A8}" dt="2023-05-15T11:51:38.329" v="4111"/>
          <ac:graphicFrameMkLst>
            <pc:docMk/>
            <pc:sldMk cId="186039510" sldId="1301"/>
            <ac:graphicFrameMk id="2" creationId="{4B2E9AB8-87F4-9F6D-ED3D-2FF05B3E2537}"/>
          </ac:graphicFrameMkLst>
        </pc:graphicFrameChg>
        <pc:graphicFrameChg chg="add del mod">
          <ac:chgData name="Nguyen Binh" userId="acf7f2a7-1119-454a-99ee-b7b1d8425230" providerId="ADAL" clId="{11700495-DEAE-4AAA-9D0B-91827AD596A8}" dt="2023-05-15T11:49:52.726" v="4073" actId="478"/>
          <ac:graphicFrameMkLst>
            <pc:docMk/>
            <pc:sldMk cId="186039510" sldId="1301"/>
            <ac:graphicFrameMk id="5" creationId="{99FE2029-DA42-047B-2E4B-3370B0BF1EF0}"/>
          </ac:graphicFrameMkLst>
        </pc:graphicFrameChg>
        <pc:graphicFrameChg chg="add mod">
          <ac:chgData name="Nguyen Binh" userId="acf7f2a7-1119-454a-99ee-b7b1d8425230" providerId="ADAL" clId="{11700495-DEAE-4AAA-9D0B-91827AD596A8}" dt="2023-05-15T11:53:06.980" v="4126" actId="1076"/>
          <ac:graphicFrameMkLst>
            <pc:docMk/>
            <pc:sldMk cId="186039510" sldId="1301"/>
            <ac:graphicFrameMk id="7" creationId="{B2667917-DAE5-36CC-7D40-F9EE844EC19D}"/>
          </ac:graphicFrameMkLst>
        </pc:graphicFrameChg>
        <pc:graphicFrameChg chg="add del mod">
          <ac:chgData name="Nguyen Binh" userId="acf7f2a7-1119-454a-99ee-b7b1d8425230" providerId="ADAL" clId="{11700495-DEAE-4AAA-9D0B-91827AD596A8}" dt="2023-05-15T11:56:24.417" v="4148" actId="478"/>
          <ac:graphicFrameMkLst>
            <pc:docMk/>
            <pc:sldMk cId="186039510" sldId="1301"/>
            <ac:graphicFrameMk id="8" creationId="{2F080271-1F17-2875-F1C4-7BCEFD4C40B8}"/>
          </ac:graphicFrameMkLst>
        </pc:graphicFrameChg>
        <pc:graphicFrameChg chg="add mod">
          <ac:chgData name="Nguyen Binh" userId="acf7f2a7-1119-454a-99ee-b7b1d8425230" providerId="ADAL" clId="{11700495-DEAE-4AAA-9D0B-91827AD596A8}" dt="2023-05-15T11:53:48.719" v="4138" actId="1076"/>
          <ac:graphicFrameMkLst>
            <pc:docMk/>
            <pc:sldMk cId="186039510" sldId="1301"/>
            <ac:graphicFrameMk id="9" creationId="{F9D9E54E-2A2A-8A9E-4691-686909B55FC0}"/>
          </ac:graphicFrameMkLst>
        </pc:graphicFrameChg>
        <pc:graphicFrameChg chg="add mod">
          <ac:chgData name="Nguyen Binh" userId="acf7f2a7-1119-454a-99ee-b7b1d8425230" providerId="ADAL" clId="{11700495-DEAE-4AAA-9D0B-91827AD596A8}" dt="2023-05-15T12:02:04.111" v="4245" actId="1076"/>
          <ac:graphicFrameMkLst>
            <pc:docMk/>
            <pc:sldMk cId="186039510" sldId="1301"/>
            <ac:graphicFrameMk id="10" creationId="{ED09803B-2608-0723-C759-D55BE967A9CA}"/>
          </ac:graphicFrameMkLst>
        </pc:graphicFrameChg>
        <pc:graphicFrameChg chg="add del mod">
          <ac:chgData name="Nguyen Binh" userId="acf7f2a7-1119-454a-99ee-b7b1d8425230" providerId="ADAL" clId="{11700495-DEAE-4AAA-9D0B-91827AD596A8}" dt="2023-05-15T12:00:39.846" v="4222" actId="478"/>
          <ac:graphicFrameMkLst>
            <pc:docMk/>
            <pc:sldMk cId="186039510" sldId="1301"/>
            <ac:graphicFrameMk id="11" creationId="{372209F3-A7C1-9DC0-A66E-4AF6469E7D01}"/>
          </ac:graphicFrameMkLst>
        </pc:graphicFrameChg>
        <pc:graphicFrameChg chg="add del mod">
          <ac:chgData name="Nguyen Binh" userId="acf7f2a7-1119-454a-99ee-b7b1d8425230" providerId="ADAL" clId="{11700495-DEAE-4AAA-9D0B-91827AD596A8}" dt="2023-05-15T12:00:44.856" v="4225" actId="478"/>
          <ac:graphicFrameMkLst>
            <pc:docMk/>
            <pc:sldMk cId="186039510" sldId="1301"/>
            <ac:graphicFrameMk id="12" creationId="{3375B546-556F-F129-E028-F68FD13B54B0}"/>
          </ac:graphicFrameMkLst>
        </pc:graphicFrameChg>
        <pc:graphicFrameChg chg="add del mod">
          <ac:chgData name="Nguyen Binh" userId="acf7f2a7-1119-454a-99ee-b7b1d8425230" providerId="ADAL" clId="{11700495-DEAE-4AAA-9D0B-91827AD596A8}" dt="2023-05-15T12:01:06.588" v="4233" actId="478"/>
          <ac:graphicFrameMkLst>
            <pc:docMk/>
            <pc:sldMk cId="186039510" sldId="1301"/>
            <ac:graphicFrameMk id="13" creationId="{E5A95730-199F-DFD8-963A-C8F3F8F5B7A1}"/>
          </ac:graphicFrameMkLst>
        </pc:graphicFrameChg>
        <pc:picChg chg="add mod">
          <ac:chgData name="Nguyen Binh" userId="acf7f2a7-1119-454a-99ee-b7b1d8425230" providerId="ADAL" clId="{11700495-DEAE-4AAA-9D0B-91827AD596A8}" dt="2023-05-15T12:08:58.178" v="4258" actId="14100"/>
          <ac:picMkLst>
            <pc:docMk/>
            <pc:sldMk cId="186039510" sldId="1301"/>
            <ac:picMk id="3" creationId="{B096E458-E603-BCBB-F4A4-2E726269EDFA}"/>
          </ac:picMkLst>
        </pc:picChg>
        <pc:picChg chg="add mod">
          <ac:chgData name="Nguyen Binh" userId="acf7f2a7-1119-454a-99ee-b7b1d8425230" providerId="ADAL" clId="{11700495-DEAE-4AAA-9D0B-91827AD596A8}" dt="2023-05-15T16:57:22.233" v="8654" actId="688"/>
          <ac:picMkLst>
            <pc:docMk/>
            <pc:sldMk cId="186039510" sldId="1301"/>
            <ac:picMk id="1026" creationId="{C2FB85FD-E004-98C5-7FCF-65198C981130}"/>
          </ac:picMkLst>
        </pc:picChg>
        <pc:picChg chg="add del mod">
          <ac:chgData name="Nguyen Binh" userId="acf7f2a7-1119-454a-99ee-b7b1d8425230" providerId="ADAL" clId="{11700495-DEAE-4AAA-9D0B-91827AD596A8}" dt="2023-05-11T19:11:32.341" v="3920" actId="21"/>
          <ac:picMkLst>
            <pc:docMk/>
            <pc:sldMk cId="186039510" sldId="1301"/>
            <ac:picMk id="11266" creationId="{57FA473C-1815-171F-015F-1B6A37716CFB}"/>
          </ac:picMkLst>
        </pc:picChg>
      </pc:sldChg>
      <pc:sldChg chg="addSp delSp modSp add del mod">
        <pc:chgData name="Nguyen Binh" userId="acf7f2a7-1119-454a-99ee-b7b1d8425230" providerId="ADAL" clId="{11700495-DEAE-4AAA-9D0B-91827AD596A8}" dt="2023-05-15T17:27:20.172" v="9400"/>
        <pc:sldMkLst>
          <pc:docMk/>
          <pc:sldMk cId="309489916" sldId="1302"/>
        </pc:sldMkLst>
        <pc:spChg chg="del">
          <ac:chgData name="Nguyen Binh" userId="acf7f2a7-1119-454a-99ee-b7b1d8425230" providerId="ADAL" clId="{11700495-DEAE-4AAA-9D0B-91827AD596A8}" dt="2023-05-15T17:27:19.999" v="9399" actId="478"/>
          <ac:spMkLst>
            <pc:docMk/>
            <pc:sldMk cId="309489916" sldId="1302"/>
            <ac:spMk id="2" creationId="{ECEB6B07-7F17-3509-C1DD-C6B56E2AE01A}"/>
          </ac:spMkLst>
        </pc:spChg>
        <pc:spChg chg="add mod">
          <ac:chgData name="Nguyen Binh" userId="acf7f2a7-1119-454a-99ee-b7b1d8425230" providerId="ADAL" clId="{11700495-DEAE-4AAA-9D0B-91827AD596A8}" dt="2023-05-15T17:27:20.172" v="9400"/>
          <ac:spMkLst>
            <pc:docMk/>
            <pc:sldMk cId="309489916" sldId="1302"/>
            <ac:spMk id="4" creationId="{E3CD1199-91E8-BBC8-C48F-3B4752E57069}"/>
          </ac:spMkLst>
        </pc:spChg>
      </pc:sldChg>
      <pc:sldChg chg="addSp delSp modSp add del modAnim">
        <pc:chgData name="Nguyen Binh" userId="acf7f2a7-1119-454a-99ee-b7b1d8425230" providerId="ADAL" clId="{11700495-DEAE-4AAA-9D0B-91827AD596A8}" dt="2023-05-15T15:05:28.945" v="6606" actId="47"/>
        <pc:sldMkLst>
          <pc:docMk/>
          <pc:sldMk cId="50133759" sldId="1303"/>
        </pc:sldMkLst>
        <pc:spChg chg="add del mod">
          <ac:chgData name="Nguyen Binh" userId="acf7f2a7-1119-454a-99ee-b7b1d8425230" providerId="ADAL" clId="{11700495-DEAE-4AAA-9D0B-91827AD596A8}" dt="2023-05-15T15:00:38.054" v="6221" actId="21"/>
          <ac:spMkLst>
            <pc:docMk/>
            <pc:sldMk cId="50133759" sldId="1303"/>
            <ac:spMk id="4" creationId="{32717E3F-8A23-91B2-EEA8-24B4320F2A03}"/>
          </ac:spMkLst>
        </pc:spChg>
        <pc:spChg chg="mod">
          <ac:chgData name="Nguyen Binh" userId="acf7f2a7-1119-454a-99ee-b7b1d8425230" providerId="ADAL" clId="{11700495-DEAE-4AAA-9D0B-91827AD596A8}" dt="2023-05-15T13:02:22.955" v="5267" actId="20577"/>
          <ac:spMkLst>
            <pc:docMk/>
            <pc:sldMk cId="50133759" sldId="1303"/>
            <ac:spMk id="15" creationId="{5F58DA83-047D-2D55-A483-51E3713D177E}"/>
          </ac:spMkLst>
        </pc:spChg>
        <pc:picChg chg="add del mod">
          <ac:chgData name="Nguyen Binh" userId="acf7f2a7-1119-454a-99ee-b7b1d8425230" providerId="ADAL" clId="{11700495-DEAE-4AAA-9D0B-91827AD596A8}" dt="2023-05-15T15:00:38.054" v="6221" actId="21"/>
          <ac:picMkLst>
            <pc:docMk/>
            <pc:sldMk cId="50133759" sldId="1303"/>
            <ac:picMk id="3" creationId="{2E1F671C-2763-600A-95C6-378BA45FB30F}"/>
          </ac:picMkLst>
        </pc:picChg>
      </pc:sldChg>
      <pc:sldChg chg="add del">
        <pc:chgData name="Nguyen Binh" userId="acf7f2a7-1119-454a-99ee-b7b1d8425230" providerId="ADAL" clId="{11700495-DEAE-4AAA-9D0B-91827AD596A8}" dt="2023-05-15T12:28:21.685" v="4476"/>
        <pc:sldMkLst>
          <pc:docMk/>
          <pc:sldMk cId="1531389987" sldId="1303"/>
        </pc:sldMkLst>
      </pc:sldChg>
      <pc:sldChg chg="modSp add mod ord modAnim">
        <pc:chgData name="Nguyen Binh" userId="acf7f2a7-1119-454a-99ee-b7b1d8425230" providerId="ADAL" clId="{11700495-DEAE-4AAA-9D0B-91827AD596A8}" dt="2023-05-15T15:07:29.629" v="6791"/>
        <pc:sldMkLst>
          <pc:docMk/>
          <pc:sldMk cId="3213154161" sldId="1304"/>
        </pc:sldMkLst>
        <pc:spChg chg="mod">
          <ac:chgData name="Nguyen Binh" userId="acf7f2a7-1119-454a-99ee-b7b1d8425230" providerId="ADAL" clId="{11700495-DEAE-4AAA-9D0B-91827AD596A8}" dt="2023-05-15T15:05:14.373" v="6590" actId="20577"/>
          <ac:spMkLst>
            <pc:docMk/>
            <pc:sldMk cId="3213154161" sldId="1304"/>
            <ac:spMk id="2" creationId="{928E98F5-C9A0-2291-2F63-BFC0E4726741}"/>
          </ac:spMkLst>
        </pc:spChg>
        <pc:spChg chg="mod">
          <ac:chgData name="Nguyen Binh" userId="acf7f2a7-1119-454a-99ee-b7b1d8425230" providerId="ADAL" clId="{11700495-DEAE-4AAA-9D0B-91827AD596A8}" dt="2023-05-15T15:03:55.602" v="6532" actId="20577"/>
          <ac:spMkLst>
            <pc:docMk/>
            <pc:sldMk cId="3213154161" sldId="1304"/>
            <ac:spMk id="15" creationId="{5F58DA83-047D-2D55-A483-51E3713D177E}"/>
          </ac:spMkLst>
        </pc:spChg>
        <pc:picChg chg="mod ord">
          <ac:chgData name="Nguyen Binh" userId="acf7f2a7-1119-454a-99ee-b7b1d8425230" providerId="ADAL" clId="{11700495-DEAE-4AAA-9D0B-91827AD596A8}" dt="2023-05-15T15:04:01.871" v="6533" actId="1076"/>
          <ac:picMkLst>
            <pc:docMk/>
            <pc:sldMk cId="3213154161" sldId="1304"/>
            <ac:picMk id="11" creationId="{8F3ECE0A-D87F-7581-0D47-CE4FDABA6E6A}"/>
          </ac:picMkLst>
        </pc:picChg>
      </pc:sldChg>
      <pc:sldChg chg="add del">
        <pc:chgData name="Nguyen Binh" userId="acf7f2a7-1119-454a-99ee-b7b1d8425230" providerId="ADAL" clId="{11700495-DEAE-4AAA-9D0B-91827AD596A8}" dt="2023-05-15T12:28:21.305" v="4475"/>
        <pc:sldMkLst>
          <pc:docMk/>
          <pc:sldMk cId="3963718167" sldId="1304"/>
        </pc:sldMkLst>
      </pc:sldChg>
      <pc:sldChg chg="addSp delSp modSp add mod modAnim">
        <pc:chgData name="Nguyen Binh" userId="acf7f2a7-1119-454a-99ee-b7b1d8425230" providerId="ADAL" clId="{11700495-DEAE-4AAA-9D0B-91827AD596A8}" dt="2023-05-15T18:16:33.269" v="9805"/>
        <pc:sldMkLst>
          <pc:docMk/>
          <pc:sldMk cId="2172012263" sldId="1305"/>
        </pc:sldMkLst>
        <pc:spChg chg="add mod">
          <ac:chgData name="Nguyen Binh" userId="acf7f2a7-1119-454a-99ee-b7b1d8425230" providerId="ADAL" clId="{11700495-DEAE-4AAA-9D0B-91827AD596A8}" dt="2023-05-15T16:44:18.416" v="8452" actId="14100"/>
          <ac:spMkLst>
            <pc:docMk/>
            <pc:sldMk cId="2172012263" sldId="1305"/>
            <ac:spMk id="3" creationId="{5F5FB630-031C-8AC3-50C6-BF0A1207BC02}"/>
          </ac:spMkLst>
        </pc:spChg>
        <pc:spChg chg="mod">
          <ac:chgData name="Nguyen Binh" userId="acf7f2a7-1119-454a-99ee-b7b1d8425230" providerId="ADAL" clId="{11700495-DEAE-4AAA-9D0B-91827AD596A8}" dt="2023-05-15T15:06:37.383" v="6781" actId="1076"/>
          <ac:spMkLst>
            <pc:docMk/>
            <pc:sldMk cId="2172012263" sldId="1305"/>
            <ac:spMk id="13" creationId="{6A336620-6DA2-F85E-A36D-028AA7888230}"/>
          </ac:spMkLst>
        </pc:spChg>
        <pc:spChg chg="mod">
          <ac:chgData name="Nguyen Binh" userId="acf7f2a7-1119-454a-99ee-b7b1d8425230" providerId="ADAL" clId="{11700495-DEAE-4AAA-9D0B-91827AD596A8}" dt="2023-05-15T15:06:30.983" v="6780" actId="20577"/>
          <ac:spMkLst>
            <pc:docMk/>
            <pc:sldMk cId="2172012263" sldId="1305"/>
            <ac:spMk id="15" creationId="{5F58DA83-047D-2D55-A483-51E3713D177E}"/>
          </ac:spMkLst>
        </pc:spChg>
        <pc:picChg chg="del mod">
          <ac:chgData name="Nguyen Binh" userId="acf7f2a7-1119-454a-99ee-b7b1d8425230" providerId="ADAL" clId="{11700495-DEAE-4AAA-9D0B-91827AD596A8}" dt="2023-05-15T16:42:30.911" v="8414" actId="478"/>
          <ac:picMkLst>
            <pc:docMk/>
            <pc:sldMk cId="2172012263" sldId="1305"/>
            <ac:picMk id="12" creationId="{C1C310D1-F139-83A6-CB8D-F12E65355752}"/>
          </ac:picMkLst>
        </pc:picChg>
      </pc:sldChg>
      <pc:sldChg chg="add del">
        <pc:chgData name="Nguyen Binh" userId="acf7f2a7-1119-454a-99ee-b7b1d8425230" providerId="ADAL" clId="{11700495-DEAE-4AAA-9D0B-91827AD596A8}" dt="2023-05-15T12:28:20.994" v="4474"/>
        <pc:sldMkLst>
          <pc:docMk/>
          <pc:sldMk cId="3857420598" sldId="1305"/>
        </pc:sldMkLst>
      </pc:sldChg>
      <pc:sldChg chg="add del">
        <pc:chgData name="Nguyen Binh" userId="acf7f2a7-1119-454a-99ee-b7b1d8425230" providerId="ADAL" clId="{11700495-DEAE-4AAA-9D0B-91827AD596A8}" dt="2023-05-15T12:28:20.846" v="4473"/>
        <pc:sldMkLst>
          <pc:docMk/>
          <pc:sldMk cId="2217807062" sldId="1306"/>
        </pc:sldMkLst>
      </pc:sldChg>
      <pc:sldChg chg="add del ord">
        <pc:chgData name="Nguyen Binh" userId="acf7f2a7-1119-454a-99ee-b7b1d8425230" providerId="ADAL" clId="{11700495-DEAE-4AAA-9D0B-91827AD596A8}" dt="2023-05-15T15:08:14.786" v="6795" actId="47"/>
        <pc:sldMkLst>
          <pc:docMk/>
          <pc:sldMk cId="2738802849" sldId="1306"/>
        </pc:sldMkLst>
      </pc:sldChg>
      <pc:sldChg chg="addSp delSp modSp add mod modAnim">
        <pc:chgData name="Nguyen Binh" userId="acf7f2a7-1119-454a-99ee-b7b1d8425230" providerId="ADAL" clId="{11700495-DEAE-4AAA-9D0B-91827AD596A8}" dt="2023-05-15T18:16:41.890" v="9807"/>
        <pc:sldMkLst>
          <pc:docMk/>
          <pc:sldMk cId="3199344038" sldId="1306"/>
        </pc:sldMkLst>
        <pc:spChg chg="add mod">
          <ac:chgData name="Nguyen Binh" userId="acf7f2a7-1119-454a-99ee-b7b1d8425230" providerId="ADAL" clId="{11700495-DEAE-4AAA-9D0B-91827AD596A8}" dt="2023-05-15T16:43:42.319" v="8439" actId="1076"/>
          <ac:spMkLst>
            <pc:docMk/>
            <pc:sldMk cId="3199344038" sldId="1306"/>
            <ac:spMk id="3" creationId="{9111E7A9-7EFA-5F46-2E77-575D5858A349}"/>
          </ac:spMkLst>
        </pc:spChg>
        <pc:spChg chg="mod">
          <ac:chgData name="Nguyen Binh" userId="acf7f2a7-1119-454a-99ee-b7b1d8425230" providerId="ADAL" clId="{11700495-DEAE-4AAA-9D0B-91827AD596A8}" dt="2023-05-15T15:09:28.334" v="6989" actId="1076"/>
          <ac:spMkLst>
            <pc:docMk/>
            <pc:sldMk cId="3199344038" sldId="1306"/>
            <ac:spMk id="13" creationId="{6A336620-6DA2-F85E-A36D-028AA7888230}"/>
          </ac:spMkLst>
        </pc:spChg>
        <pc:spChg chg="mod">
          <ac:chgData name="Nguyen Binh" userId="acf7f2a7-1119-454a-99ee-b7b1d8425230" providerId="ADAL" clId="{11700495-DEAE-4AAA-9D0B-91827AD596A8}" dt="2023-05-15T16:43:07.471" v="8426" actId="1076"/>
          <ac:spMkLst>
            <pc:docMk/>
            <pc:sldMk cId="3199344038" sldId="1306"/>
            <ac:spMk id="15" creationId="{5F58DA83-047D-2D55-A483-51E3713D177E}"/>
          </ac:spMkLst>
        </pc:spChg>
        <pc:picChg chg="mod">
          <ac:chgData name="Nguyen Binh" userId="acf7f2a7-1119-454a-99ee-b7b1d8425230" providerId="ADAL" clId="{11700495-DEAE-4AAA-9D0B-91827AD596A8}" dt="2023-05-15T15:09:19.115" v="6988" actId="1076"/>
          <ac:picMkLst>
            <pc:docMk/>
            <pc:sldMk cId="3199344038" sldId="1306"/>
            <ac:picMk id="11" creationId="{8F3ECE0A-D87F-7581-0D47-CE4FDABA6E6A}"/>
          </ac:picMkLst>
        </pc:picChg>
        <pc:picChg chg="del mod">
          <ac:chgData name="Nguyen Binh" userId="acf7f2a7-1119-454a-99ee-b7b1d8425230" providerId="ADAL" clId="{11700495-DEAE-4AAA-9D0B-91827AD596A8}" dt="2023-05-15T16:42:52.761" v="8422" actId="478"/>
          <ac:picMkLst>
            <pc:docMk/>
            <pc:sldMk cId="3199344038" sldId="1306"/>
            <ac:picMk id="12" creationId="{C1C310D1-F139-83A6-CB8D-F12E65355752}"/>
          </ac:picMkLst>
        </pc:picChg>
      </pc:sldChg>
      <pc:sldChg chg="addSp delSp modSp add mod modAnim">
        <pc:chgData name="Nguyen Binh" userId="acf7f2a7-1119-454a-99ee-b7b1d8425230" providerId="ADAL" clId="{11700495-DEAE-4AAA-9D0B-91827AD596A8}" dt="2023-05-15T18:16:46.105" v="9808"/>
        <pc:sldMkLst>
          <pc:docMk/>
          <pc:sldMk cId="572879400" sldId="1307"/>
        </pc:sldMkLst>
        <pc:spChg chg="add mod">
          <ac:chgData name="Nguyen Binh" userId="acf7f2a7-1119-454a-99ee-b7b1d8425230" providerId="ADAL" clId="{11700495-DEAE-4AAA-9D0B-91827AD596A8}" dt="2023-05-15T16:44:11.992" v="8451" actId="14100"/>
          <ac:spMkLst>
            <pc:docMk/>
            <pc:sldMk cId="572879400" sldId="1307"/>
            <ac:spMk id="3" creationId="{0B2569FC-0749-94F4-5DDC-C57991048567}"/>
          </ac:spMkLst>
        </pc:spChg>
        <pc:spChg chg="mod">
          <ac:chgData name="Nguyen Binh" userId="acf7f2a7-1119-454a-99ee-b7b1d8425230" providerId="ADAL" clId="{11700495-DEAE-4AAA-9D0B-91827AD596A8}" dt="2023-05-15T15:13:21.423" v="7190" actId="1076"/>
          <ac:spMkLst>
            <pc:docMk/>
            <pc:sldMk cId="572879400" sldId="1307"/>
            <ac:spMk id="13" creationId="{6A336620-6DA2-F85E-A36D-028AA7888230}"/>
          </ac:spMkLst>
        </pc:spChg>
        <pc:spChg chg="mod">
          <ac:chgData name="Nguyen Binh" userId="acf7f2a7-1119-454a-99ee-b7b1d8425230" providerId="ADAL" clId="{11700495-DEAE-4AAA-9D0B-91827AD596A8}" dt="2023-05-15T16:43:55.705" v="8444" actId="1076"/>
          <ac:spMkLst>
            <pc:docMk/>
            <pc:sldMk cId="572879400" sldId="1307"/>
            <ac:spMk id="15" creationId="{5F58DA83-047D-2D55-A483-51E3713D177E}"/>
          </ac:spMkLst>
        </pc:spChg>
        <pc:picChg chg="del mod">
          <ac:chgData name="Nguyen Binh" userId="acf7f2a7-1119-454a-99ee-b7b1d8425230" providerId="ADAL" clId="{11700495-DEAE-4AAA-9D0B-91827AD596A8}" dt="2023-05-15T16:43:47.604" v="8440" actId="478"/>
          <ac:picMkLst>
            <pc:docMk/>
            <pc:sldMk cId="572879400" sldId="1307"/>
            <ac:picMk id="12" creationId="{C1C310D1-F139-83A6-CB8D-F12E65355752}"/>
          </ac:picMkLst>
        </pc:picChg>
      </pc:sldChg>
      <pc:sldChg chg="add del">
        <pc:chgData name="Nguyen Binh" userId="acf7f2a7-1119-454a-99ee-b7b1d8425230" providerId="ADAL" clId="{11700495-DEAE-4AAA-9D0B-91827AD596A8}" dt="2023-05-15T12:28:20.645" v="4472"/>
        <pc:sldMkLst>
          <pc:docMk/>
          <pc:sldMk cId="1566534014" sldId="1307"/>
        </pc:sldMkLst>
      </pc:sldChg>
      <pc:sldChg chg="add del">
        <pc:chgData name="Nguyen Binh" userId="acf7f2a7-1119-454a-99ee-b7b1d8425230" providerId="ADAL" clId="{11700495-DEAE-4AAA-9D0B-91827AD596A8}" dt="2023-05-15T12:28:20.412" v="4471"/>
        <pc:sldMkLst>
          <pc:docMk/>
          <pc:sldMk cId="147871351" sldId="1308"/>
        </pc:sldMkLst>
      </pc:sldChg>
      <pc:sldChg chg="new del">
        <pc:chgData name="Nguyen Binh" userId="acf7f2a7-1119-454a-99ee-b7b1d8425230" providerId="ADAL" clId="{11700495-DEAE-4AAA-9D0B-91827AD596A8}" dt="2023-05-15T15:15:56.163" v="7228" actId="47"/>
        <pc:sldMkLst>
          <pc:docMk/>
          <pc:sldMk cId="769330677" sldId="1308"/>
        </pc:sldMkLst>
      </pc:sldChg>
      <pc:sldChg chg="addSp delSp modSp new mod ord modAnim">
        <pc:chgData name="Nguyen Binh" userId="acf7f2a7-1119-454a-99ee-b7b1d8425230" providerId="ADAL" clId="{11700495-DEAE-4AAA-9D0B-91827AD596A8}" dt="2023-05-15T16:32:01.899" v="8188"/>
        <pc:sldMkLst>
          <pc:docMk/>
          <pc:sldMk cId="1409499660" sldId="1308"/>
        </pc:sldMkLst>
        <pc:spChg chg="del">
          <ac:chgData name="Nguyen Binh" userId="acf7f2a7-1119-454a-99ee-b7b1d8425230" providerId="ADAL" clId="{11700495-DEAE-4AAA-9D0B-91827AD596A8}" dt="2023-05-15T16:02:31.070" v="7503" actId="478"/>
          <ac:spMkLst>
            <pc:docMk/>
            <pc:sldMk cId="1409499660" sldId="1308"/>
            <ac:spMk id="2" creationId="{DC39A39D-16E0-BBEC-683F-FC49A4960A51}"/>
          </ac:spMkLst>
        </pc:spChg>
        <pc:spChg chg="del mod">
          <ac:chgData name="Nguyen Binh" userId="acf7f2a7-1119-454a-99ee-b7b1d8425230" providerId="ADAL" clId="{11700495-DEAE-4AAA-9D0B-91827AD596A8}" dt="2023-05-15T16:03:02.945" v="7508" actId="478"/>
          <ac:spMkLst>
            <pc:docMk/>
            <pc:sldMk cId="1409499660" sldId="1308"/>
            <ac:spMk id="3" creationId="{77449C18-5C62-182F-E23B-A9BBCA9BD7BE}"/>
          </ac:spMkLst>
        </pc:spChg>
        <pc:spChg chg="add mod">
          <ac:chgData name="Nguyen Binh" userId="acf7f2a7-1119-454a-99ee-b7b1d8425230" providerId="ADAL" clId="{11700495-DEAE-4AAA-9D0B-91827AD596A8}" dt="2023-05-15T16:25:09.599" v="8086" actId="1076"/>
          <ac:spMkLst>
            <pc:docMk/>
            <pc:sldMk cId="1409499660" sldId="1308"/>
            <ac:spMk id="8" creationId="{6FCC458E-469A-822A-C30E-5EBC5CB1DBFF}"/>
          </ac:spMkLst>
        </pc:spChg>
        <pc:spChg chg="add mod">
          <ac:chgData name="Nguyen Binh" userId="acf7f2a7-1119-454a-99ee-b7b1d8425230" providerId="ADAL" clId="{11700495-DEAE-4AAA-9D0B-91827AD596A8}" dt="2023-05-15T16:25:04.751" v="8085" actId="1076"/>
          <ac:spMkLst>
            <pc:docMk/>
            <pc:sldMk cId="1409499660" sldId="1308"/>
            <ac:spMk id="10" creationId="{335D65B9-7E84-F1A1-222F-3931F1F1E927}"/>
          </ac:spMkLst>
        </pc:spChg>
        <pc:spChg chg="add del mod">
          <ac:chgData name="Nguyen Binh" userId="acf7f2a7-1119-454a-99ee-b7b1d8425230" providerId="ADAL" clId="{11700495-DEAE-4AAA-9D0B-91827AD596A8}" dt="2023-05-15T16:03:07.402" v="7511" actId="478"/>
          <ac:spMkLst>
            <pc:docMk/>
            <pc:sldMk cId="1409499660" sldId="1308"/>
            <ac:spMk id="12" creationId="{68CF0B2C-EE8F-AB7C-57C3-0891DB8F7BE2}"/>
          </ac:spMkLst>
        </pc:spChg>
        <pc:spChg chg="add del mod">
          <ac:chgData name="Nguyen Binh" userId="acf7f2a7-1119-454a-99ee-b7b1d8425230" providerId="ADAL" clId="{11700495-DEAE-4AAA-9D0B-91827AD596A8}" dt="2023-05-15T16:03:06.073" v="7510"/>
          <ac:spMkLst>
            <pc:docMk/>
            <pc:sldMk cId="1409499660" sldId="1308"/>
            <ac:spMk id="13" creationId="{D26E0EDF-69B5-253F-2FBD-020CC53BE0C9}"/>
          </ac:spMkLst>
        </pc:spChg>
        <pc:spChg chg="add mod">
          <ac:chgData name="Nguyen Binh" userId="acf7f2a7-1119-454a-99ee-b7b1d8425230" providerId="ADAL" clId="{11700495-DEAE-4AAA-9D0B-91827AD596A8}" dt="2023-05-15T16:03:07.673" v="7512"/>
          <ac:spMkLst>
            <pc:docMk/>
            <pc:sldMk cId="1409499660" sldId="1308"/>
            <ac:spMk id="14" creationId="{D4B98AE9-D46E-7E75-DEBE-4EC845155C9F}"/>
          </ac:spMkLst>
        </pc:spChg>
        <pc:spChg chg="add del mod">
          <ac:chgData name="Nguyen Binh" userId="acf7f2a7-1119-454a-99ee-b7b1d8425230" providerId="ADAL" clId="{11700495-DEAE-4AAA-9D0B-91827AD596A8}" dt="2023-05-15T16:15:53.212" v="7579"/>
          <ac:spMkLst>
            <pc:docMk/>
            <pc:sldMk cId="1409499660" sldId="1308"/>
            <ac:spMk id="15" creationId="{DA80D01E-5DE7-9CFF-D768-F94066BBB9DB}"/>
          </ac:spMkLst>
        </pc:spChg>
        <pc:spChg chg="add mod">
          <ac:chgData name="Nguyen Binh" userId="acf7f2a7-1119-454a-99ee-b7b1d8425230" providerId="ADAL" clId="{11700495-DEAE-4AAA-9D0B-91827AD596A8}" dt="2023-05-15T16:27:37.041" v="8128" actId="207"/>
          <ac:spMkLst>
            <pc:docMk/>
            <pc:sldMk cId="1409499660" sldId="1308"/>
            <ac:spMk id="16" creationId="{6D05F73D-1E15-F26D-0421-1BCF73B415D9}"/>
          </ac:spMkLst>
        </pc:spChg>
        <pc:spChg chg="add mod">
          <ac:chgData name="Nguyen Binh" userId="acf7f2a7-1119-454a-99ee-b7b1d8425230" providerId="ADAL" clId="{11700495-DEAE-4AAA-9D0B-91827AD596A8}" dt="2023-05-15T16:25:04.751" v="8085" actId="1076"/>
          <ac:spMkLst>
            <pc:docMk/>
            <pc:sldMk cId="1409499660" sldId="1308"/>
            <ac:spMk id="20" creationId="{F7ACFB69-C685-DD2C-3EFB-BD49AE271898}"/>
          </ac:spMkLst>
        </pc:spChg>
        <pc:spChg chg="add mod">
          <ac:chgData name="Nguyen Binh" userId="acf7f2a7-1119-454a-99ee-b7b1d8425230" providerId="ADAL" clId="{11700495-DEAE-4AAA-9D0B-91827AD596A8}" dt="2023-05-15T16:26:58.025" v="8124" actId="14100"/>
          <ac:spMkLst>
            <pc:docMk/>
            <pc:sldMk cId="1409499660" sldId="1308"/>
            <ac:spMk id="22" creationId="{A025F333-91FF-0184-1995-941DBBCB55A5}"/>
          </ac:spMkLst>
        </pc:spChg>
        <pc:spChg chg="add mod">
          <ac:chgData name="Nguyen Binh" userId="acf7f2a7-1119-454a-99ee-b7b1d8425230" providerId="ADAL" clId="{11700495-DEAE-4AAA-9D0B-91827AD596A8}" dt="2023-05-15T16:26:17.535" v="8109" actId="1076"/>
          <ac:spMkLst>
            <pc:docMk/>
            <pc:sldMk cId="1409499660" sldId="1308"/>
            <ac:spMk id="23" creationId="{F773B6E0-AC16-01C8-FBFE-47A6F49BDC83}"/>
          </ac:spMkLst>
        </pc:spChg>
        <pc:spChg chg="add mod">
          <ac:chgData name="Nguyen Binh" userId="acf7f2a7-1119-454a-99ee-b7b1d8425230" providerId="ADAL" clId="{11700495-DEAE-4AAA-9D0B-91827AD596A8}" dt="2023-05-15T16:26:48.753" v="8122" actId="1076"/>
          <ac:spMkLst>
            <pc:docMk/>
            <pc:sldMk cId="1409499660" sldId="1308"/>
            <ac:spMk id="24" creationId="{5F9FB2AF-5A93-B921-A68E-D8340651AD6C}"/>
          </ac:spMkLst>
        </pc:spChg>
        <pc:spChg chg="add mod">
          <ac:chgData name="Nguyen Binh" userId="acf7f2a7-1119-454a-99ee-b7b1d8425230" providerId="ADAL" clId="{11700495-DEAE-4AAA-9D0B-91827AD596A8}" dt="2023-05-15T16:26:48.753" v="8122" actId="1076"/>
          <ac:spMkLst>
            <pc:docMk/>
            <pc:sldMk cId="1409499660" sldId="1308"/>
            <ac:spMk id="25" creationId="{E511CD9D-646D-9C19-4A7E-7935424C3167}"/>
          </ac:spMkLst>
        </pc:spChg>
        <pc:picChg chg="add mod">
          <ac:chgData name="Nguyen Binh" userId="acf7f2a7-1119-454a-99ee-b7b1d8425230" providerId="ADAL" clId="{11700495-DEAE-4AAA-9D0B-91827AD596A8}" dt="2023-05-15T16:27:13.112" v="8126" actId="14100"/>
          <ac:picMkLst>
            <pc:docMk/>
            <pc:sldMk cId="1409499660" sldId="1308"/>
            <ac:picMk id="4" creationId="{6338F59A-86D0-4436-136D-472ACBC89624}"/>
          </ac:picMkLst>
        </pc:picChg>
        <pc:picChg chg="add mod">
          <ac:chgData name="Nguyen Binh" userId="acf7f2a7-1119-454a-99ee-b7b1d8425230" providerId="ADAL" clId="{11700495-DEAE-4AAA-9D0B-91827AD596A8}" dt="2023-05-15T16:25:18.567" v="8088" actId="1076"/>
          <ac:picMkLst>
            <pc:docMk/>
            <pc:sldMk cId="1409499660" sldId="1308"/>
            <ac:picMk id="5" creationId="{7F41F274-D89A-1865-2487-C4BF1579342D}"/>
          </ac:picMkLst>
        </pc:picChg>
        <pc:picChg chg="add mod">
          <ac:chgData name="Nguyen Binh" userId="acf7f2a7-1119-454a-99ee-b7b1d8425230" providerId="ADAL" clId="{11700495-DEAE-4AAA-9D0B-91827AD596A8}" dt="2023-05-15T16:25:04.751" v="8085" actId="1076"/>
          <ac:picMkLst>
            <pc:docMk/>
            <pc:sldMk cId="1409499660" sldId="1308"/>
            <ac:picMk id="6" creationId="{3B234EAF-72A1-9B06-2ABF-5F2E354DBDB9}"/>
          </ac:picMkLst>
        </pc:picChg>
        <pc:picChg chg="add mod">
          <ac:chgData name="Nguyen Binh" userId="acf7f2a7-1119-454a-99ee-b7b1d8425230" providerId="ADAL" clId="{11700495-DEAE-4AAA-9D0B-91827AD596A8}" dt="2023-05-15T16:25:04.751" v="8085" actId="1076"/>
          <ac:picMkLst>
            <pc:docMk/>
            <pc:sldMk cId="1409499660" sldId="1308"/>
            <ac:picMk id="7" creationId="{85A7C7AA-69EB-4741-F66D-0B23085C8763}"/>
          </ac:picMkLst>
        </pc:picChg>
        <pc:picChg chg="add mod">
          <ac:chgData name="Nguyen Binh" userId="acf7f2a7-1119-454a-99ee-b7b1d8425230" providerId="ADAL" clId="{11700495-DEAE-4AAA-9D0B-91827AD596A8}" dt="2023-05-15T16:26:51.720" v="8123" actId="1076"/>
          <ac:picMkLst>
            <pc:docMk/>
            <pc:sldMk cId="1409499660" sldId="1308"/>
            <ac:picMk id="9" creationId="{6EE9632C-AFD1-EFCA-0B1F-1BB65ADA75FB}"/>
          </ac:picMkLst>
        </pc:picChg>
        <pc:picChg chg="add mod modCrop">
          <ac:chgData name="Nguyen Binh" userId="acf7f2a7-1119-454a-99ee-b7b1d8425230" providerId="ADAL" clId="{11700495-DEAE-4AAA-9D0B-91827AD596A8}" dt="2023-05-15T16:22:32.817" v="8047" actId="732"/>
          <ac:picMkLst>
            <pc:docMk/>
            <pc:sldMk cId="1409499660" sldId="1308"/>
            <ac:picMk id="17" creationId="{FAEE01E9-A33C-3654-E15D-ED04DE904A53}"/>
          </ac:picMkLst>
        </pc:picChg>
        <pc:picChg chg="add mod modCrop">
          <ac:chgData name="Nguyen Binh" userId="acf7f2a7-1119-454a-99ee-b7b1d8425230" providerId="ADAL" clId="{11700495-DEAE-4AAA-9D0B-91827AD596A8}" dt="2023-05-15T16:25:16.191" v="8087" actId="1076"/>
          <ac:picMkLst>
            <pc:docMk/>
            <pc:sldMk cId="1409499660" sldId="1308"/>
            <ac:picMk id="19" creationId="{AC4936A5-67BC-0A60-7564-95D0128A0363}"/>
          </ac:picMkLst>
        </pc:picChg>
        <pc:picChg chg="add mod">
          <ac:chgData name="Nguyen Binh" userId="acf7f2a7-1119-454a-99ee-b7b1d8425230" providerId="ADAL" clId="{11700495-DEAE-4AAA-9D0B-91827AD596A8}" dt="2023-05-15T16:25:04.751" v="8085" actId="1076"/>
          <ac:picMkLst>
            <pc:docMk/>
            <pc:sldMk cId="1409499660" sldId="1308"/>
            <ac:picMk id="21" creationId="{2D3DE52E-A54B-1BD7-B784-0694608ACAE8}"/>
          </ac:picMkLst>
        </pc:picChg>
        <pc:picChg chg="add del">
          <ac:chgData name="Nguyen Binh" userId="acf7f2a7-1119-454a-99ee-b7b1d8425230" providerId="ADAL" clId="{11700495-DEAE-4AAA-9D0B-91827AD596A8}" dt="2023-05-15T16:23:21.802" v="8053"/>
          <ac:picMkLst>
            <pc:docMk/>
            <pc:sldMk cId="1409499660" sldId="1308"/>
            <ac:picMk id="3074" creationId="{A22195D3-510E-0327-3ABF-33663BBEE3EE}"/>
          </ac:picMkLst>
        </pc:picChg>
        <pc:picChg chg="add del">
          <ac:chgData name="Nguyen Binh" userId="acf7f2a7-1119-454a-99ee-b7b1d8425230" providerId="ADAL" clId="{11700495-DEAE-4AAA-9D0B-91827AD596A8}" dt="2023-05-15T16:24:22.051" v="8071"/>
          <ac:picMkLst>
            <pc:docMk/>
            <pc:sldMk cId="1409499660" sldId="1308"/>
            <ac:picMk id="3076" creationId="{6414BD39-8739-F47C-347A-6CB849E73DC1}"/>
          </ac:picMkLst>
        </pc:picChg>
      </pc:sldChg>
      <pc:sldChg chg="addSp delSp modSp add mod modAnim">
        <pc:chgData name="Nguyen Binh" userId="acf7f2a7-1119-454a-99ee-b7b1d8425230" providerId="ADAL" clId="{11700495-DEAE-4AAA-9D0B-91827AD596A8}" dt="2023-05-16T08:29:48.154" v="18003" actId="1076"/>
        <pc:sldMkLst>
          <pc:docMk/>
          <pc:sldMk cId="1156599000" sldId="1309"/>
        </pc:sldMkLst>
        <pc:spChg chg="add del mod">
          <ac:chgData name="Nguyen Binh" userId="acf7f2a7-1119-454a-99ee-b7b1d8425230" providerId="ADAL" clId="{11700495-DEAE-4AAA-9D0B-91827AD596A8}" dt="2023-05-16T04:58:33.254" v="13310" actId="478"/>
          <ac:spMkLst>
            <pc:docMk/>
            <pc:sldMk cId="1156599000" sldId="1309"/>
            <ac:spMk id="2" creationId="{50812B22-A1F0-DCA6-F9EC-8496DB6C45A9}"/>
          </ac:spMkLst>
        </pc:spChg>
        <pc:spChg chg="mod">
          <ac:chgData name="Nguyen Binh" userId="acf7f2a7-1119-454a-99ee-b7b1d8425230" providerId="ADAL" clId="{11700495-DEAE-4AAA-9D0B-91827AD596A8}" dt="2023-05-16T05:33:45.077" v="13569" actId="20577"/>
          <ac:spMkLst>
            <pc:docMk/>
            <pc:sldMk cId="1156599000" sldId="1309"/>
            <ac:spMk id="4" creationId="{54583AAB-E05C-8A52-1898-867F226D3193}"/>
          </ac:spMkLst>
        </pc:spChg>
        <pc:spChg chg="add del mod">
          <ac:chgData name="Nguyen Binh" userId="acf7f2a7-1119-454a-99ee-b7b1d8425230" providerId="ADAL" clId="{11700495-DEAE-4AAA-9D0B-91827AD596A8}" dt="2023-05-16T04:58:41.285" v="13311" actId="478"/>
          <ac:spMkLst>
            <pc:docMk/>
            <pc:sldMk cId="1156599000" sldId="1309"/>
            <ac:spMk id="5" creationId="{69750D92-6B0F-EC0D-B5F0-BE7C13CA0D07}"/>
          </ac:spMkLst>
        </pc:spChg>
        <pc:spChg chg="add del mod">
          <ac:chgData name="Nguyen Binh" userId="acf7f2a7-1119-454a-99ee-b7b1d8425230" providerId="ADAL" clId="{11700495-DEAE-4AAA-9D0B-91827AD596A8}" dt="2023-05-15T16:45:16.185" v="8454" actId="478"/>
          <ac:spMkLst>
            <pc:docMk/>
            <pc:sldMk cId="1156599000" sldId="1309"/>
            <ac:spMk id="5" creationId="{D45E2DAC-AD61-C7B1-48DB-C388510492CB}"/>
          </ac:spMkLst>
        </pc:spChg>
        <pc:spChg chg="add mod">
          <ac:chgData name="Nguyen Binh" userId="acf7f2a7-1119-454a-99ee-b7b1d8425230" providerId="ADAL" clId="{11700495-DEAE-4AAA-9D0B-91827AD596A8}" dt="2023-05-16T05:36:23.109" v="13574" actId="1076"/>
          <ac:spMkLst>
            <pc:docMk/>
            <pc:sldMk cId="1156599000" sldId="1309"/>
            <ac:spMk id="6" creationId="{9371272D-212C-FC3E-01CD-A3B4FAE1E4DB}"/>
          </ac:spMkLst>
        </pc:spChg>
        <pc:spChg chg="add del mod">
          <ac:chgData name="Nguyen Binh" userId="acf7f2a7-1119-454a-99ee-b7b1d8425230" providerId="ADAL" clId="{11700495-DEAE-4AAA-9D0B-91827AD596A8}" dt="2023-05-16T05:37:11.450" v="13580"/>
          <ac:spMkLst>
            <pc:docMk/>
            <pc:sldMk cId="1156599000" sldId="1309"/>
            <ac:spMk id="8" creationId="{60D28AB2-C8E1-6FBE-EA16-99B71A147509}"/>
          </ac:spMkLst>
        </pc:spChg>
        <pc:spChg chg="add mod">
          <ac:chgData name="Nguyen Binh" userId="acf7f2a7-1119-454a-99ee-b7b1d8425230" providerId="ADAL" clId="{11700495-DEAE-4AAA-9D0B-91827AD596A8}" dt="2023-05-16T06:38:35.899" v="14389" actId="20577"/>
          <ac:spMkLst>
            <pc:docMk/>
            <pc:sldMk cId="1156599000" sldId="1309"/>
            <ac:spMk id="9" creationId="{A355D49B-E98C-6157-00E4-BE066A8CC415}"/>
          </ac:spMkLst>
        </pc:spChg>
        <pc:spChg chg="add del mod">
          <ac:chgData name="Nguyen Binh" userId="acf7f2a7-1119-454a-99ee-b7b1d8425230" providerId="ADAL" clId="{11700495-DEAE-4AAA-9D0B-91827AD596A8}" dt="2023-05-16T05:52:33.714" v="13780" actId="478"/>
          <ac:spMkLst>
            <pc:docMk/>
            <pc:sldMk cId="1156599000" sldId="1309"/>
            <ac:spMk id="11" creationId="{DC3313AA-899D-907F-6F46-7182CAD99B5C}"/>
          </ac:spMkLst>
        </pc:spChg>
        <pc:spChg chg="add del mod">
          <ac:chgData name="Nguyen Binh" userId="acf7f2a7-1119-454a-99ee-b7b1d8425230" providerId="ADAL" clId="{11700495-DEAE-4AAA-9D0B-91827AD596A8}" dt="2023-05-16T06:38:41.849" v="14398" actId="14100"/>
          <ac:spMkLst>
            <pc:docMk/>
            <pc:sldMk cId="1156599000" sldId="1309"/>
            <ac:spMk id="13" creationId="{112FEAC8-CB6A-6796-A0C2-460711296457}"/>
          </ac:spMkLst>
        </pc:spChg>
        <pc:spChg chg="add mod">
          <ac:chgData name="Nguyen Binh" userId="acf7f2a7-1119-454a-99ee-b7b1d8425230" providerId="ADAL" clId="{11700495-DEAE-4AAA-9D0B-91827AD596A8}" dt="2023-05-16T06:38:46.673" v="14404" actId="14100"/>
          <ac:spMkLst>
            <pc:docMk/>
            <pc:sldMk cId="1156599000" sldId="1309"/>
            <ac:spMk id="15" creationId="{8BCE4F08-B13D-307C-6973-84E163BCF92E}"/>
          </ac:spMkLst>
        </pc:spChg>
        <pc:spChg chg="add del mod">
          <ac:chgData name="Nguyen Binh" userId="acf7f2a7-1119-454a-99ee-b7b1d8425230" providerId="ADAL" clId="{11700495-DEAE-4AAA-9D0B-91827AD596A8}" dt="2023-05-16T06:03:51.415" v="14007" actId="478"/>
          <ac:spMkLst>
            <pc:docMk/>
            <pc:sldMk cId="1156599000" sldId="1309"/>
            <ac:spMk id="17" creationId="{20703A4E-B31C-2E70-4DEE-2C97C18C87B9}"/>
          </ac:spMkLst>
        </pc:spChg>
        <pc:spChg chg="add del mod">
          <ac:chgData name="Nguyen Binh" userId="acf7f2a7-1119-454a-99ee-b7b1d8425230" providerId="ADAL" clId="{11700495-DEAE-4AAA-9D0B-91827AD596A8}" dt="2023-05-16T06:38:51.968" v="14413" actId="14100"/>
          <ac:spMkLst>
            <pc:docMk/>
            <pc:sldMk cId="1156599000" sldId="1309"/>
            <ac:spMk id="20" creationId="{6A6F7430-9D8A-E1FC-7F25-A25A72E12EDC}"/>
          </ac:spMkLst>
        </pc:spChg>
        <pc:spChg chg="add mod">
          <ac:chgData name="Nguyen Binh" userId="acf7f2a7-1119-454a-99ee-b7b1d8425230" providerId="ADAL" clId="{11700495-DEAE-4AAA-9D0B-91827AD596A8}" dt="2023-05-16T06:42:15.331" v="14589" actId="14100"/>
          <ac:spMkLst>
            <pc:docMk/>
            <pc:sldMk cId="1156599000" sldId="1309"/>
            <ac:spMk id="22" creationId="{BA0F4C0B-C6B0-C4B3-559D-FCEADD570438}"/>
          </ac:spMkLst>
        </pc:spChg>
        <pc:spChg chg="add mod">
          <ac:chgData name="Nguyen Binh" userId="acf7f2a7-1119-454a-99ee-b7b1d8425230" providerId="ADAL" clId="{11700495-DEAE-4AAA-9D0B-91827AD596A8}" dt="2023-05-16T06:14:10.294" v="14150" actId="1076"/>
          <ac:spMkLst>
            <pc:docMk/>
            <pc:sldMk cId="1156599000" sldId="1309"/>
            <ac:spMk id="23" creationId="{92828B8E-9B10-0E4F-920F-0B00CF7C9F5D}"/>
          </ac:spMkLst>
        </pc:spChg>
        <pc:spChg chg="add mod">
          <ac:chgData name="Nguyen Binh" userId="acf7f2a7-1119-454a-99ee-b7b1d8425230" providerId="ADAL" clId="{11700495-DEAE-4AAA-9D0B-91827AD596A8}" dt="2023-05-16T06:42:36.928" v="14599" actId="1076"/>
          <ac:spMkLst>
            <pc:docMk/>
            <pc:sldMk cId="1156599000" sldId="1309"/>
            <ac:spMk id="24" creationId="{8003ABED-6484-D3DF-A581-355810A86CD6}"/>
          </ac:spMkLst>
        </pc:spChg>
        <pc:spChg chg="add mod">
          <ac:chgData name="Nguyen Binh" userId="acf7f2a7-1119-454a-99ee-b7b1d8425230" providerId="ADAL" clId="{11700495-DEAE-4AAA-9D0B-91827AD596A8}" dt="2023-05-16T06:37:09.886" v="14363" actId="14100"/>
          <ac:spMkLst>
            <pc:docMk/>
            <pc:sldMk cId="1156599000" sldId="1309"/>
            <ac:spMk id="25" creationId="{220C9B06-C28E-A180-9B34-47955A32DB41}"/>
          </ac:spMkLst>
        </pc:spChg>
        <pc:spChg chg="add mod">
          <ac:chgData name="Nguyen Binh" userId="acf7f2a7-1119-454a-99ee-b7b1d8425230" providerId="ADAL" clId="{11700495-DEAE-4AAA-9D0B-91827AD596A8}" dt="2023-05-16T06:14:48.032" v="14156" actId="1076"/>
          <ac:spMkLst>
            <pc:docMk/>
            <pc:sldMk cId="1156599000" sldId="1309"/>
            <ac:spMk id="26" creationId="{4C819C45-CE7E-45E9-5CE1-C83F35056991}"/>
          </ac:spMkLst>
        </pc:spChg>
        <pc:spChg chg="add mod">
          <ac:chgData name="Nguyen Binh" userId="acf7f2a7-1119-454a-99ee-b7b1d8425230" providerId="ADAL" clId="{11700495-DEAE-4AAA-9D0B-91827AD596A8}" dt="2023-05-16T06:16:25.416" v="14251" actId="14100"/>
          <ac:spMkLst>
            <pc:docMk/>
            <pc:sldMk cId="1156599000" sldId="1309"/>
            <ac:spMk id="27" creationId="{3526642C-5A9C-6480-C988-EE0F33FE444C}"/>
          </ac:spMkLst>
        </pc:spChg>
        <pc:spChg chg="add mod">
          <ac:chgData name="Nguyen Binh" userId="acf7f2a7-1119-454a-99ee-b7b1d8425230" providerId="ADAL" clId="{11700495-DEAE-4AAA-9D0B-91827AD596A8}" dt="2023-05-16T06:39:22.280" v="14414" actId="1076"/>
          <ac:spMkLst>
            <pc:docMk/>
            <pc:sldMk cId="1156599000" sldId="1309"/>
            <ac:spMk id="28" creationId="{09DF5694-6FF5-D5F7-AB2A-55B46CEE0274}"/>
          </ac:spMkLst>
        </pc:spChg>
        <pc:spChg chg="add mod">
          <ac:chgData name="Nguyen Binh" userId="acf7f2a7-1119-454a-99ee-b7b1d8425230" providerId="ADAL" clId="{11700495-DEAE-4AAA-9D0B-91827AD596A8}" dt="2023-05-16T06:44:14.682" v="14729" actId="1076"/>
          <ac:spMkLst>
            <pc:docMk/>
            <pc:sldMk cId="1156599000" sldId="1309"/>
            <ac:spMk id="29" creationId="{77319EA9-B4FC-BDE1-9A14-0A735FE2D07A}"/>
          </ac:spMkLst>
        </pc:spChg>
        <pc:spChg chg="add mod">
          <ac:chgData name="Nguyen Binh" userId="acf7f2a7-1119-454a-99ee-b7b1d8425230" providerId="ADAL" clId="{11700495-DEAE-4AAA-9D0B-91827AD596A8}" dt="2023-05-16T08:29:48.154" v="18003" actId="1076"/>
          <ac:spMkLst>
            <pc:docMk/>
            <pc:sldMk cId="1156599000" sldId="1309"/>
            <ac:spMk id="30" creationId="{4E7CF587-2B68-2071-49B1-E2488B0C921B}"/>
          </ac:spMkLst>
        </pc:spChg>
        <pc:spChg chg="add mod">
          <ac:chgData name="Nguyen Binh" userId="acf7f2a7-1119-454a-99ee-b7b1d8425230" providerId="ADAL" clId="{11700495-DEAE-4AAA-9D0B-91827AD596A8}" dt="2023-05-16T06:46:25.153" v="14792" actId="1076"/>
          <ac:spMkLst>
            <pc:docMk/>
            <pc:sldMk cId="1156599000" sldId="1309"/>
            <ac:spMk id="31" creationId="{1B0BBD17-614F-5287-4AC1-23FED16357D1}"/>
          </ac:spMkLst>
        </pc:spChg>
        <pc:spChg chg="add mod">
          <ac:chgData name="Nguyen Binh" userId="acf7f2a7-1119-454a-99ee-b7b1d8425230" providerId="ADAL" clId="{11700495-DEAE-4AAA-9D0B-91827AD596A8}" dt="2023-05-16T06:46:27.778" v="14793" actId="1076"/>
          <ac:spMkLst>
            <pc:docMk/>
            <pc:sldMk cId="1156599000" sldId="1309"/>
            <ac:spMk id="32" creationId="{2F239D6B-8987-B618-BD61-910A99B2970C}"/>
          </ac:spMkLst>
        </pc:spChg>
        <pc:spChg chg="add del mod">
          <ac:chgData name="Nguyen Binh" userId="acf7f2a7-1119-454a-99ee-b7b1d8425230" providerId="ADAL" clId="{11700495-DEAE-4AAA-9D0B-91827AD596A8}" dt="2023-05-16T06:45:25.872" v="14755" actId="21"/>
          <ac:spMkLst>
            <pc:docMk/>
            <pc:sldMk cId="1156599000" sldId="1309"/>
            <ac:spMk id="33" creationId="{4DE6563C-FB0A-F44E-1872-8FF7F507D03E}"/>
          </ac:spMkLst>
        </pc:spChg>
        <pc:spChg chg="add mod">
          <ac:chgData name="Nguyen Binh" userId="acf7f2a7-1119-454a-99ee-b7b1d8425230" providerId="ADAL" clId="{11700495-DEAE-4AAA-9D0B-91827AD596A8}" dt="2023-05-16T06:46:05.848" v="14773" actId="20577"/>
          <ac:spMkLst>
            <pc:docMk/>
            <pc:sldMk cId="1156599000" sldId="1309"/>
            <ac:spMk id="35" creationId="{C119E5BF-FC30-B8EF-B890-45EAC4A8D37E}"/>
          </ac:spMkLst>
        </pc:spChg>
        <pc:spChg chg="add mod">
          <ac:chgData name="Nguyen Binh" userId="acf7f2a7-1119-454a-99ee-b7b1d8425230" providerId="ADAL" clId="{11700495-DEAE-4AAA-9D0B-91827AD596A8}" dt="2023-05-16T06:46:12.656" v="14788" actId="20577"/>
          <ac:spMkLst>
            <pc:docMk/>
            <pc:sldMk cId="1156599000" sldId="1309"/>
            <ac:spMk id="37" creationId="{D759F5F5-ADCB-6741-312F-58205C359413}"/>
          </ac:spMkLst>
        </pc:spChg>
        <pc:graphicFrameChg chg="add mod modGraphic">
          <ac:chgData name="Nguyen Binh" userId="acf7f2a7-1119-454a-99ee-b7b1d8425230" providerId="ADAL" clId="{11700495-DEAE-4AAA-9D0B-91827AD596A8}" dt="2023-05-16T07:05:48.876" v="15647" actId="20577"/>
          <ac:graphicFrameMkLst>
            <pc:docMk/>
            <pc:sldMk cId="1156599000" sldId="1309"/>
            <ac:graphicFrameMk id="7" creationId="{B41C98C3-C347-C2CF-E376-CA479E7F3E3F}"/>
          </ac:graphicFrameMkLst>
        </pc:graphicFrameChg>
        <pc:graphicFrameChg chg="add del mod">
          <ac:chgData name="Nguyen Binh" userId="acf7f2a7-1119-454a-99ee-b7b1d8425230" providerId="ADAL" clId="{11700495-DEAE-4AAA-9D0B-91827AD596A8}" dt="2023-05-16T05:52:33.714" v="13780" actId="478"/>
          <ac:graphicFrameMkLst>
            <pc:docMk/>
            <pc:sldMk cId="1156599000" sldId="1309"/>
            <ac:graphicFrameMk id="10" creationId="{B156D4E2-204B-FD44-25B2-38EA1C7628CC}"/>
          </ac:graphicFrameMkLst>
        </pc:graphicFrameChg>
        <pc:graphicFrameChg chg="add del mod modGraphic">
          <ac:chgData name="Nguyen Binh" userId="acf7f2a7-1119-454a-99ee-b7b1d8425230" providerId="ADAL" clId="{11700495-DEAE-4AAA-9D0B-91827AD596A8}" dt="2023-05-16T06:48:19.285" v="14806"/>
          <ac:graphicFrameMkLst>
            <pc:docMk/>
            <pc:sldMk cId="1156599000" sldId="1309"/>
            <ac:graphicFrameMk id="12" creationId="{EC23E4DF-F8B3-620A-BDB8-C96D24F5783F}"/>
          </ac:graphicFrameMkLst>
        </pc:graphicFrameChg>
        <pc:graphicFrameChg chg="add mod modGraphic">
          <ac:chgData name="Nguyen Binh" userId="acf7f2a7-1119-454a-99ee-b7b1d8425230" providerId="ADAL" clId="{11700495-DEAE-4AAA-9D0B-91827AD596A8}" dt="2023-05-16T06:12:25.910" v="14136" actId="1076"/>
          <ac:graphicFrameMkLst>
            <pc:docMk/>
            <pc:sldMk cId="1156599000" sldId="1309"/>
            <ac:graphicFrameMk id="14" creationId="{F1D216ED-828C-20C7-6E2D-43BA26FEF425}"/>
          </ac:graphicFrameMkLst>
        </pc:graphicFrameChg>
        <pc:graphicFrameChg chg="add del mod">
          <ac:chgData name="Nguyen Binh" userId="acf7f2a7-1119-454a-99ee-b7b1d8425230" providerId="ADAL" clId="{11700495-DEAE-4AAA-9D0B-91827AD596A8}" dt="2023-05-16T06:03:54.315" v="14008" actId="478"/>
          <ac:graphicFrameMkLst>
            <pc:docMk/>
            <pc:sldMk cId="1156599000" sldId="1309"/>
            <ac:graphicFrameMk id="16" creationId="{18A07BD2-0452-5E3A-5285-F385808576F6}"/>
          </ac:graphicFrameMkLst>
        </pc:graphicFrameChg>
        <pc:graphicFrameChg chg="add mod modGraphic">
          <ac:chgData name="Nguyen Binh" userId="acf7f2a7-1119-454a-99ee-b7b1d8425230" providerId="ADAL" clId="{11700495-DEAE-4AAA-9D0B-91827AD596A8}" dt="2023-05-16T06:14:36.763" v="14155" actId="1076"/>
          <ac:graphicFrameMkLst>
            <pc:docMk/>
            <pc:sldMk cId="1156599000" sldId="1309"/>
            <ac:graphicFrameMk id="18" creationId="{CD54143D-3DCD-925D-08CF-CFDE2EB3BD3B}"/>
          </ac:graphicFrameMkLst>
        </pc:graphicFrameChg>
        <pc:graphicFrameChg chg="add del mod modGraphic">
          <ac:chgData name="Nguyen Binh" userId="acf7f2a7-1119-454a-99ee-b7b1d8425230" providerId="ADAL" clId="{11700495-DEAE-4AAA-9D0B-91827AD596A8}" dt="2023-05-16T06:44:07.667" v="14728" actId="1076"/>
          <ac:graphicFrameMkLst>
            <pc:docMk/>
            <pc:sldMk cId="1156599000" sldId="1309"/>
            <ac:graphicFrameMk id="19" creationId="{CC16A30F-B729-5596-D0BB-0FFCEA5DC727}"/>
          </ac:graphicFrameMkLst>
        </pc:graphicFrameChg>
        <pc:graphicFrameChg chg="add del mod modGraphic">
          <ac:chgData name="Nguyen Binh" userId="acf7f2a7-1119-454a-99ee-b7b1d8425230" providerId="ADAL" clId="{11700495-DEAE-4AAA-9D0B-91827AD596A8}" dt="2023-05-16T06:43:56.168" v="14725" actId="14734"/>
          <ac:graphicFrameMkLst>
            <pc:docMk/>
            <pc:sldMk cId="1156599000" sldId="1309"/>
            <ac:graphicFrameMk id="21" creationId="{CC9B840D-4027-1EB8-731B-8A56F7338E85}"/>
          </ac:graphicFrameMkLst>
        </pc:graphicFrameChg>
      </pc:sldChg>
      <pc:sldChg chg="addSp delSp modSp add del mod">
        <pc:chgData name="Nguyen Binh" userId="acf7f2a7-1119-454a-99ee-b7b1d8425230" providerId="ADAL" clId="{11700495-DEAE-4AAA-9D0B-91827AD596A8}" dt="2023-05-16T05:00:53.653" v="13317" actId="47"/>
        <pc:sldMkLst>
          <pc:docMk/>
          <pc:sldMk cId="1426369670" sldId="1310"/>
        </pc:sldMkLst>
        <pc:spChg chg="mod">
          <ac:chgData name="Nguyen Binh" userId="acf7f2a7-1119-454a-99ee-b7b1d8425230" providerId="ADAL" clId="{11700495-DEAE-4AAA-9D0B-91827AD596A8}" dt="2023-05-15T16:59:40.896" v="8705" actId="14100"/>
          <ac:spMkLst>
            <pc:docMk/>
            <pc:sldMk cId="1426369670" sldId="1310"/>
            <ac:spMk id="2" creationId="{50812B22-A1F0-DCA6-F9EC-8496DB6C45A9}"/>
          </ac:spMkLst>
        </pc:spChg>
        <pc:spChg chg="mod">
          <ac:chgData name="Nguyen Binh" userId="acf7f2a7-1119-454a-99ee-b7b1d8425230" providerId="ADAL" clId="{11700495-DEAE-4AAA-9D0B-91827AD596A8}" dt="2023-05-15T16:13:55.132" v="7576" actId="20577"/>
          <ac:spMkLst>
            <pc:docMk/>
            <pc:sldMk cId="1426369670" sldId="1310"/>
            <ac:spMk id="4" creationId="{54583AAB-E05C-8A52-1898-867F226D3193}"/>
          </ac:spMkLst>
        </pc:spChg>
        <pc:picChg chg="add del mod">
          <ac:chgData name="Nguyen Binh" userId="acf7f2a7-1119-454a-99ee-b7b1d8425230" providerId="ADAL" clId="{11700495-DEAE-4AAA-9D0B-91827AD596A8}" dt="2023-05-16T04:52:17.885" v="13288" actId="21"/>
          <ac:picMkLst>
            <pc:docMk/>
            <pc:sldMk cId="1426369670" sldId="1310"/>
            <ac:picMk id="11266" creationId="{72133491-42AD-9436-6E85-6D7D155E0BFD}"/>
          </ac:picMkLst>
        </pc:picChg>
      </pc:sldChg>
      <pc:sldChg chg="addSp modSp add mod modAnim">
        <pc:chgData name="Nguyen Binh" userId="acf7f2a7-1119-454a-99ee-b7b1d8425230" providerId="ADAL" clId="{11700495-DEAE-4AAA-9D0B-91827AD596A8}" dt="2023-05-17T05:22:00.682" v="18903" actId="20577"/>
        <pc:sldMkLst>
          <pc:docMk/>
          <pc:sldMk cId="3182946867" sldId="1311"/>
        </pc:sldMkLst>
        <pc:spChg chg="mod">
          <ac:chgData name="Nguyen Binh" userId="acf7f2a7-1119-454a-99ee-b7b1d8425230" providerId="ADAL" clId="{11700495-DEAE-4AAA-9D0B-91827AD596A8}" dt="2023-05-16T07:40:44.098" v="15842" actId="20577"/>
          <ac:spMkLst>
            <pc:docMk/>
            <pc:sldMk cId="3182946867" sldId="1311"/>
            <ac:spMk id="2" creationId="{50812B22-A1F0-DCA6-F9EC-8496DB6C45A9}"/>
          </ac:spMkLst>
        </pc:spChg>
        <pc:spChg chg="add mod">
          <ac:chgData name="Nguyen Binh" userId="acf7f2a7-1119-454a-99ee-b7b1d8425230" providerId="ADAL" clId="{11700495-DEAE-4AAA-9D0B-91827AD596A8}" dt="2023-05-17T05:22:00.682" v="18903" actId="20577"/>
          <ac:spMkLst>
            <pc:docMk/>
            <pc:sldMk cId="3182946867" sldId="1311"/>
            <ac:spMk id="3" creationId="{8AE640E5-61A2-A8D0-9943-3B4841BABBB4}"/>
          </ac:spMkLst>
        </pc:spChg>
        <pc:spChg chg="mod">
          <ac:chgData name="Nguyen Binh" userId="acf7f2a7-1119-454a-99ee-b7b1d8425230" providerId="ADAL" clId="{11700495-DEAE-4AAA-9D0B-91827AD596A8}" dt="2023-05-15T16:45:35.140" v="8501" actId="20577"/>
          <ac:spMkLst>
            <pc:docMk/>
            <pc:sldMk cId="3182946867" sldId="1311"/>
            <ac:spMk id="4" creationId="{54583AAB-E05C-8A52-1898-867F226D3193}"/>
          </ac:spMkLst>
        </pc:spChg>
        <pc:spChg chg="add mod">
          <ac:chgData name="Nguyen Binh" userId="acf7f2a7-1119-454a-99ee-b7b1d8425230" providerId="ADAL" clId="{11700495-DEAE-4AAA-9D0B-91827AD596A8}" dt="2023-05-16T06:57:46.117" v="15287" actId="404"/>
          <ac:spMkLst>
            <pc:docMk/>
            <pc:sldMk cId="3182946867" sldId="1311"/>
            <ac:spMk id="6" creationId="{5AF2BD6E-AC31-D4B1-3FA1-F77C8640532E}"/>
          </ac:spMkLst>
        </pc:spChg>
        <pc:spChg chg="add mod">
          <ac:chgData name="Nguyen Binh" userId="acf7f2a7-1119-454a-99ee-b7b1d8425230" providerId="ADAL" clId="{11700495-DEAE-4AAA-9D0B-91827AD596A8}" dt="2023-05-16T06:57:50.988" v="15289" actId="1076"/>
          <ac:spMkLst>
            <pc:docMk/>
            <pc:sldMk cId="3182946867" sldId="1311"/>
            <ac:spMk id="7" creationId="{6CEAB3FB-6088-30BF-CC4A-83F37A404263}"/>
          </ac:spMkLst>
        </pc:spChg>
        <pc:spChg chg="add mod">
          <ac:chgData name="Nguyen Binh" userId="acf7f2a7-1119-454a-99ee-b7b1d8425230" providerId="ADAL" clId="{11700495-DEAE-4AAA-9D0B-91827AD596A8}" dt="2023-05-16T07:40:47.679" v="15844" actId="20577"/>
          <ac:spMkLst>
            <pc:docMk/>
            <pc:sldMk cId="3182946867" sldId="1311"/>
            <ac:spMk id="8" creationId="{AA3B91B3-1B29-0D5E-04B5-E3308AAB8F1D}"/>
          </ac:spMkLst>
        </pc:spChg>
        <pc:spChg chg="add mod">
          <ac:chgData name="Nguyen Binh" userId="acf7f2a7-1119-454a-99ee-b7b1d8425230" providerId="ADAL" clId="{11700495-DEAE-4AAA-9D0B-91827AD596A8}" dt="2023-05-16T07:05:08.855" v="15632" actId="255"/>
          <ac:spMkLst>
            <pc:docMk/>
            <pc:sldMk cId="3182946867" sldId="1311"/>
            <ac:spMk id="10" creationId="{010F6DA9-B0AD-1257-B561-9F130DB100A4}"/>
          </ac:spMkLst>
        </pc:spChg>
      </pc:sldChg>
      <pc:sldChg chg="addSp delSp modSp new mod ord modAnim">
        <pc:chgData name="Nguyen Binh" userId="acf7f2a7-1119-454a-99ee-b7b1d8425230" providerId="ADAL" clId="{11700495-DEAE-4AAA-9D0B-91827AD596A8}" dt="2023-05-16T08:14:39.471" v="17939"/>
        <pc:sldMkLst>
          <pc:docMk/>
          <pc:sldMk cId="2088870462" sldId="1312"/>
        </pc:sldMkLst>
        <pc:spChg chg="del">
          <ac:chgData name="Nguyen Binh" userId="acf7f2a7-1119-454a-99ee-b7b1d8425230" providerId="ADAL" clId="{11700495-DEAE-4AAA-9D0B-91827AD596A8}" dt="2023-05-15T16:58:40.750" v="8660" actId="478"/>
          <ac:spMkLst>
            <pc:docMk/>
            <pc:sldMk cId="2088870462" sldId="1312"/>
            <ac:spMk id="2" creationId="{BBA9FD96-31F8-01AD-F6A5-32EC2E33A84D}"/>
          </ac:spMkLst>
        </pc:spChg>
        <pc:spChg chg="mod">
          <ac:chgData name="Nguyen Binh" userId="acf7f2a7-1119-454a-99ee-b7b1d8425230" providerId="ADAL" clId="{11700495-DEAE-4AAA-9D0B-91827AD596A8}" dt="2023-05-15T16:59:01.567" v="8704" actId="20577"/>
          <ac:spMkLst>
            <pc:docMk/>
            <pc:sldMk cId="2088870462" sldId="1312"/>
            <ac:spMk id="3" creationId="{5FB590EC-EAD3-75C5-6114-ABC6526470B3}"/>
          </ac:spMkLst>
        </pc:spChg>
        <pc:spChg chg="add del">
          <ac:chgData name="Nguyen Binh" userId="acf7f2a7-1119-454a-99ee-b7b1d8425230" providerId="ADAL" clId="{11700495-DEAE-4AAA-9D0B-91827AD596A8}" dt="2023-05-16T07:07:57.961" v="15797"/>
          <ac:spMkLst>
            <pc:docMk/>
            <pc:sldMk cId="2088870462" sldId="1312"/>
            <ac:spMk id="4" creationId="{12A54CBF-4328-11E5-2AC1-8BB343544EE2}"/>
          </ac:spMkLst>
        </pc:spChg>
        <pc:spChg chg="add del mod">
          <ac:chgData name="Nguyen Binh" userId="acf7f2a7-1119-454a-99ee-b7b1d8425230" providerId="ADAL" clId="{11700495-DEAE-4AAA-9D0B-91827AD596A8}" dt="2023-05-15T17:17:26.165" v="9111" actId="478"/>
          <ac:spMkLst>
            <pc:docMk/>
            <pc:sldMk cId="2088870462" sldId="1312"/>
            <ac:spMk id="4" creationId="{D4880E34-93D0-D68E-C2AB-494FF654CFE9}"/>
          </ac:spMkLst>
        </pc:spChg>
        <pc:spChg chg="add mod">
          <ac:chgData name="Nguyen Binh" userId="acf7f2a7-1119-454a-99ee-b7b1d8425230" providerId="ADAL" clId="{11700495-DEAE-4AAA-9D0B-91827AD596A8}" dt="2023-05-16T07:55:07.422" v="16918" actId="2711"/>
          <ac:spMkLst>
            <pc:docMk/>
            <pc:sldMk cId="2088870462" sldId="1312"/>
            <ac:spMk id="5" creationId="{C2ACD51E-6331-649C-5142-C3BCDD72AE0A}"/>
          </ac:spMkLst>
        </pc:spChg>
        <pc:spChg chg="add mod">
          <ac:chgData name="Nguyen Binh" userId="acf7f2a7-1119-454a-99ee-b7b1d8425230" providerId="ADAL" clId="{11700495-DEAE-4AAA-9D0B-91827AD596A8}" dt="2023-05-16T08:07:11.043" v="17758" actId="1076"/>
          <ac:spMkLst>
            <pc:docMk/>
            <pc:sldMk cId="2088870462" sldId="1312"/>
            <ac:spMk id="6" creationId="{E7F5F670-1D13-9886-AD33-26A109C03F34}"/>
          </ac:spMkLst>
        </pc:spChg>
        <pc:spChg chg="add mod">
          <ac:chgData name="Nguyen Binh" userId="acf7f2a7-1119-454a-99ee-b7b1d8425230" providerId="ADAL" clId="{11700495-DEAE-4AAA-9D0B-91827AD596A8}" dt="2023-05-16T08:08:46.923" v="17767" actId="1076"/>
          <ac:spMkLst>
            <pc:docMk/>
            <pc:sldMk cId="2088870462" sldId="1312"/>
            <ac:spMk id="7" creationId="{FD40C074-DDE1-7892-055E-40CF6687A909}"/>
          </ac:spMkLst>
        </pc:spChg>
        <pc:spChg chg="add del">
          <ac:chgData name="Nguyen Binh" userId="acf7f2a7-1119-454a-99ee-b7b1d8425230" providerId="ADAL" clId="{11700495-DEAE-4AAA-9D0B-91827AD596A8}" dt="2023-05-16T08:08:27.103" v="17763"/>
          <ac:spMkLst>
            <pc:docMk/>
            <pc:sldMk cId="2088870462" sldId="1312"/>
            <ac:spMk id="9" creationId="{6A602D7E-9B7A-DB91-645B-8CEC9EF78787}"/>
          </ac:spMkLst>
        </pc:spChg>
        <pc:spChg chg="add mod">
          <ac:chgData name="Nguyen Binh" userId="acf7f2a7-1119-454a-99ee-b7b1d8425230" providerId="ADAL" clId="{11700495-DEAE-4AAA-9D0B-91827AD596A8}" dt="2023-05-16T08:13:22.989" v="17877" actId="1076"/>
          <ac:spMkLst>
            <pc:docMk/>
            <pc:sldMk cId="2088870462" sldId="1312"/>
            <ac:spMk id="10" creationId="{946199EC-2BFC-41D3-71B9-36A70B11A21B}"/>
          </ac:spMkLst>
        </pc:spChg>
        <pc:spChg chg="add del">
          <ac:chgData name="Nguyen Binh" userId="acf7f2a7-1119-454a-99ee-b7b1d8425230" providerId="ADAL" clId="{11700495-DEAE-4AAA-9D0B-91827AD596A8}" dt="2023-05-16T08:09:55.694" v="17830" actId="11529"/>
          <ac:spMkLst>
            <pc:docMk/>
            <pc:sldMk cId="2088870462" sldId="1312"/>
            <ac:spMk id="11" creationId="{674B9FBE-A704-0564-B491-B62894528E40}"/>
          </ac:spMkLst>
        </pc:spChg>
        <pc:spChg chg="add mod">
          <ac:chgData name="Nguyen Binh" userId="acf7f2a7-1119-454a-99ee-b7b1d8425230" providerId="ADAL" clId="{11700495-DEAE-4AAA-9D0B-91827AD596A8}" dt="2023-05-16T08:13:22.989" v="17877" actId="1076"/>
          <ac:spMkLst>
            <pc:docMk/>
            <pc:sldMk cId="2088870462" sldId="1312"/>
            <ac:spMk id="15" creationId="{75699714-609C-5E67-7F73-91AE1F2A0B57}"/>
          </ac:spMkLst>
        </pc:spChg>
        <pc:spChg chg="add mod">
          <ac:chgData name="Nguyen Binh" userId="acf7f2a7-1119-454a-99ee-b7b1d8425230" providerId="ADAL" clId="{11700495-DEAE-4AAA-9D0B-91827AD596A8}" dt="2023-05-16T08:14:36.575" v="17938" actId="1076"/>
          <ac:spMkLst>
            <pc:docMk/>
            <pc:sldMk cId="2088870462" sldId="1312"/>
            <ac:spMk id="18" creationId="{1D97BF1F-2AE5-EB63-4B24-A41FBBF51EF6}"/>
          </ac:spMkLst>
        </pc:spChg>
        <pc:graphicFrameChg chg="add mod modGraphic">
          <ac:chgData name="Nguyen Binh" userId="acf7f2a7-1119-454a-99ee-b7b1d8425230" providerId="ADAL" clId="{11700495-DEAE-4AAA-9D0B-91827AD596A8}" dt="2023-05-16T08:07:13.411" v="17759" actId="1076"/>
          <ac:graphicFrameMkLst>
            <pc:docMk/>
            <pc:sldMk cId="2088870462" sldId="1312"/>
            <ac:graphicFrameMk id="8" creationId="{21AC9EBD-878F-4B2F-A3BA-1EF73C34C6E5}"/>
          </ac:graphicFrameMkLst>
        </pc:graphicFrameChg>
        <pc:picChg chg="add mod">
          <ac:chgData name="Nguyen Binh" userId="acf7f2a7-1119-454a-99ee-b7b1d8425230" providerId="ADAL" clId="{11700495-DEAE-4AAA-9D0B-91827AD596A8}" dt="2023-05-16T08:13:31.485" v="17879" actId="1076"/>
          <ac:picMkLst>
            <pc:docMk/>
            <pc:sldMk cId="2088870462" sldId="1312"/>
            <ac:picMk id="13" creationId="{0CBA1863-DBA3-E169-F83B-2973DE6A7301}"/>
          </ac:picMkLst>
        </pc:picChg>
        <pc:picChg chg="add mod">
          <ac:chgData name="Nguyen Binh" userId="acf7f2a7-1119-454a-99ee-b7b1d8425230" providerId="ADAL" clId="{11700495-DEAE-4AAA-9D0B-91827AD596A8}" dt="2023-05-16T08:13:22.989" v="17877" actId="1076"/>
          <ac:picMkLst>
            <pc:docMk/>
            <pc:sldMk cId="2088870462" sldId="1312"/>
            <ac:picMk id="14" creationId="{AEBFF698-AB04-F72F-11BF-66CF6ACD65F6}"/>
          </ac:picMkLst>
        </pc:picChg>
        <pc:picChg chg="add mod">
          <ac:chgData name="Nguyen Binh" userId="acf7f2a7-1119-454a-99ee-b7b1d8425230" providerId="ADAL" clId="{11700495-DEAE-4AAA-9D0B-91827AD596A8}" dt="2023-05-16T08:13:22.989" v="17877" actId="1076"/>
          <ac:picMkLst>
            <pc:docMk/>
            <pc:sldMk cId="2088870462" sldId="1312"/>
            <ac:picMk id="16" creationId="{7B29DDEE-9237-4EB4-9641-D9D7C69F0918}"/>
          </ac:picMkLst>
        </pc:picChg>
        <pc:picChg chg="add mod">
          <ac:chgData name="Nguyen Binh" userId="acf7f2a7-1119-454a-99ee-b7b1d8425230" providerId="ADAL" clId="{11700495-DEAE-4AAA-9D0B-91827AD596A8}" dt="2023-05-16T08:13:29.549" v="17878" actId="1076"/>
          <ac:picMkLst>
            <pc:docMk/>
            <pc:sldMk cId="2088870462" sldId="1312"/>
            <ac:picMk id="17" creationId="{28705BBB-7582-44C0-D180-248C5C1A58AB}"/>
          </ac:picMkLst>
        </pc:picChg>
        <pc:picChg chg="add mod">
          <ac:chgData name="Nguyen Binh" userId="acf7f2a7-1119-454a-99ee-b7b1d8425230" providerId="ADAL" clId="{11700495-DEAE-4AAA-9D0B-91827AD596A8}" dt="2023-05-16T08:13:22.989" v="17877" actId="1076"/>
          <ac:picMkLst>
            <pc:docMk/>
            <pc:sldMk cId="2088870462" sldId="1312"/>
            <ac:picMk id="2052" creationId="{A51CBF3E-A2D8-A66B-AAA2-919F57283C41}"/>
          </ac:picMkLst>
        </pc:picChg>
      </pc:sldChg>
      <pc:sldChg chg="addSp delSp modSp add mod">
        <pc:chgData name="Nguyen Binh" userId="acf7f2a7-1119-454a-99ee-b7b1d8425230" providerId="ADAL" clId="{11700495-DEAE-4AAA-9D0B-91827AD596A8}" dt="2023-05-16T10:10:12.723" v="18798" actId="14100"/>
        <pc:sldMkLst>
          <pc:docMk/>
          <pc:sldMk cId="1832352739" sldId="1313"/>
        </pc:sldMkLst>
        <pc:spChg chg="mod">
          <ac:chgData name="Nguyen Binh" userId="acf7f2a7-1119-454a-99ee-b7b1d8425230" providerId="ADAL" clId="{11700495-DEAE-4AAA-9D0B-91827AD596A8}" dt="2023-05-16T10:08:22.887" v="18770" actId="20577"/>
          <ac:spMkLst>
            <pc:docMk/>
            <pc:sldMk cId="1832352739" sldId="1313"/>
            <ac:spMk id="4" creationId="{15AFC79F-B728-8771-FCEE-8957AA07AE35}"/>
          </ac:spMkLst>
        </pc:spChg>
        <pc:picChg chg="add mod">
          <ac:chgData name="Nguyen Binh" userId="acf7f2a7-1119-454a-99ee-b7b1d8425230" providerId="ADAL" clId="{11700495-DEAE-4AAA-9D0B-91827AD596A8}" dt="2023-05-16T10:09:52.251" v="18793" actId="1076"/>
          <ac:picMkLst>
            <pc:docMk/>
            <pc:sldMk cId="1832352739" sldId="1313"/>
            <ac:picMk id="2" creationId="{0E05E218-E3FB-A4CB-08B5-6A40DCB1FF44}"/>
          </ac:picMkLst>
        </pc:picChg>
        <pc:picChg chg="del">
          <ac:chgData name="Nguyen Binh" userId="acf7f2a7-1119-454a-99ee-b7b1d8425230" providerId="ADAL" clId="{11700495-DEAE-4AAA-9D0B-91827AD596A8}" dt="2023-05-15T17:09:25.963" v="8808" actId="478"/>
          <ac:picMkLst>
            <pc:docMk/>
            <pc:sldMk cId="1832352739" sldId="1313"/>
            <ac:picMk id="2" creationId="{20B2A928-B47C-B90F-A520-392BFF1627DD}"/>
          </ac:picMkLst>
        </pc:picChg>
        <pc:picChg chg="add mod modCrop">
          <ac:chgData name="Nguyen Binh" userId="acf7f2a7-1119-454a-99ee-b7b1d8425230" providerId="ADAL" clId="{11700495-DEAE-4AAA-9D0B-91827AD596A8}" dt="2023-05-16T10:10:12.723" v="18798" actId="14100"/>
          <ac:picMkLst>
            <pc:docMk/>
            <pc:sldMk cId="1832352739" sldId="1313"/>
            <ac:picMk id="3" creationId="{12BFC49B-13A3-7D77-E112-A6033BEDD3CA}"/>
          </ac:picMkLst>
        </pc:picChg>
      </pc:sldChg>
      <pc:sldChg chg="delSp modSp add del mod">
        <pc:chgData name="Nguyen Binh" userId="acf7f2a7-1119-454a-99ee-b7b1d8425230" providerId="ADAL" clId="{11700495-DEAE-4AAA-9D0B-91827AD596A8}" dt="2023-05-16T15:13:27.875" v="18890" actId="47"/>
        <pc:sldMkLst>
          <pc:docMk/>
          <pc:sldMk cId="2151739962" sldId="1314"/>
        </pc:sldMkLst>
        <pc:spChg chg="mod">
          <ac:chgData name="Nguyen Binh" userId="acf7f2a7-1119-454a-99ee-b7b1d8425230" providerId="ADAL" clId="{11700495-DEAE-4AAA-9D0B-91827AD596A8}" dt="2023-05-15T17:32:38.579" v="9636" actId="20577"/>
          <ac:spMkLst>
            <pc:docMk/>
            <pc:sldMk cId="2151739962" sldId="1314"/>
            <ac:spMk id="4" creationId="{15AFC79F-B728-8771-FCEE-8957AA07AE35}"/>
          </ac:spMkLst>
        </pc:spChg>
        <pc:picChg chg="del">
          <ac:chgData name="Nguyen Binh" userId="acf7f2a7-1119-454a-99ee-b7b1d8425230" providerId="ADAL" clId="{11700495-DEAE-4AAA-9D0B-91827AD596A8}" dt="2023-05-15T17:11:07.046" v="8814" actId="478"/>
          <ac:picMkLst>
            <pc:docMk/>
            <pc:sldMk cId="2151739962" sldId="1314"/>
            <ac:picMk id="3" creationId="{12BFC49B-13A3-7D77-E112-A6033BEDD3CA}"/>
          </ac:picMkLst>
        </pc:picChg>
      </pc:sldChg>
      <pc:sldChg chg="delSp modSp add del mod">
        <pc:chgData name="Nguyen Binh" userId="acf7f2a7-1119-454a-99ee-b7b1d8425230" providerId="ADAL" clId="{11700495-DEAE-4AAA-9D0B-91827AD596A8}" dt="2023-05-16T15:13:27.875" v="18890" actId="47"/>
        <pc:sldMkLst>
          <pc:docMk/>
          <pc:sldMk cId="1457261640" sldId="1315"/>
        </pc:sldMkLst>
        <pc:spChg chg="mod">
          <ac:chgData name="Nguyen Binh" userId="acf7f2a7-1119-454a-99ee-b7b1d8425230" providerId="ADAL" clId="{11700495-DEAE-4AAA-9D0B-91827AD596A8}" dt="2023-05-15T17:32:35.722" v="9634" actId="20577"/>
          <ac:spMkLst>
            <pc:docMk/>
            <pc:sldMk cId="1457261640" sldId="1315"/>
            <ac:spMk id="4" creationId="{15AFC79F-B728-8771-FCEE-8957AA07AE35}"/>
          </ac:spMkLst>
        </pc:spChg>
        <pc:picChg chg="del">
          <ac:chgData name="Nguyen Binh" userId="acf7f2a7-1119-454a-99ee-b7b1d8425230" providerId="ADAL" clId="{11700495-DEAE-4AAA-9D0B-91827AD596A8}" dt="2023-05-15T17:11:05.163" v="8813" actId="478"/>
          <ac:picMkLst>
            <pc:docMk/>
            <pc:sldMk cId="1457261640" sldId="1315"/>
            <ac:picMk id="3" creationId="{12BFC49B-13A3-7D77-E112-A6033BEDD3CA}"/>
          </ac:picMkLst>
        </pc:picChg>
      </pc:sldChg>
      <pc:sldChg chg="addSp delSp modSp new del mod ord">
        <pc:chgData name="Nguyen Binh" userId="acf7f2a7-1119-454a-99ee-b7b1d8425230" providerId="ADAL" clId="{11700495-DEAE-4AAA-9D0B-91827AD596A8}" dt="2023-05-16T08:28:07.501" v="17961" actId="47"/>
        <pc:sldMkLst>
          <pc:docMk/>
          <pc:sldMk cId="3492986587" sldId="1316"/>
        </pc:sldMkLst>
        <pc:spChg chg="add del mod">
          <ac:chgData name="Nguyen Binh" userId="acf7f2a7-1119-454a-99ee-b7b1d8425230" providerId="ADAL" clId="{11700495-DEAE-4AAA-9D0B-91827AD596A8}" dt="2023-05-16T07:41:49.902" v="15846" actId="478"/>
          <ac:spMkLst>
            <pc:docMk/>
            <pc:sldMk cId="3492986587" sldId="1316"/>
            <ac:spMk id="2" creationId="{3EC2C004-D154-72B7-CD7B-A84DD913FB47}"/>
          </ac:spMkLst>
        </pc:spChg>
        <pc:spChg chg="del">
          <ac:chgData name="Nguyen Binh" userId="acf7f2a7-1119-454a-99ee-b7b1d8425230" providerId="ADAL" clId="{11700495-DEAE-4AAA-9D0B-91827AD596A8}" dt="2023-05-15T17:25:27.041" v="9377" actId="478"/>
          <ac:spMkLst>
            <pc:docMk/>
            <pc:sldMk cId="3492986587" sldId="1316"/>
            <ac:spMk id="2" creationId="{7E09189B-1496-496F-E867-2EEC0927F9D9}"/>
          </ac:spMkLst>
        </pc:spChg>
        <pc:spChg chg="del">
          <ac:chgData name="Nguyen Binh" userId="acf7f2a7-1119-454a-99ee-b7b1d8425230" providerId="ADAL" clId="{11700495-DEAE-4AAA-9D0B-91827AD596A8}" dt="2023-05-15T17:24:08.283" v="9316" actId="478"/>
          <ac:spMkLst>
            <pc:docMk/>
            <pc:sldMk cId="3492986587" sldId="1316"/>
            <ac:spMk id="3" creationId="{A23324A3-5D67-2BA3-DC32-E113AF0D8D88}"/>
          </ac:spMkLst>
        </pc:spChg>
        <pc:spChg chg="add mod">
          <ac:chgData name="Nguyen Binh" userId="acf7f2a7-1119-454a-99ee-b7b1d8425230" providerId="ADAL" clId="{11700495-DEAE-4AAA-9D0B-91827AD596A8}" dt="2023-05-15T17:25:07.599" v="9373" actId="20577"/>
          <ac:spMkLst>
            <pc:docMk/>
            <pc:sldMk cId="3492986587" sldId="1316"/>
            <ac:spMk id="4" creationId="{9F270EBA-6AE6-F9DC-1249-E72B3CFF5795}"/>
          </ac:spMkLst>
        </pc:spChg>
        <pc:spChg chg="add del mod">
          <ac:chgData name="Nguyen Binh" userId="acf7f2a7-1119-454a-99ee-b7b1d8425230" providerId="ADAL" clId="{11700495-DEAE-4AAA-9D0B-91827AD596A8}" dt="2023-05-16T08:18:44.282" v="17942" actId="478"/>
          <ac:spMkLst>
            <pc:docMk/>
            <pc:sldMk cId="3492986587" sldId="1316"/>
            <ac:spMk id="6" creationId="{77D3F1E8-8007-8BAD-0C8F-BEBACC208817}"/>
          </ac:spMkLst>
        </pc:spChg>
        <pc:picChg chg="add mod">
          <ac:chgData name="Nguyen Binh" userId="acf7f2a7-1119-454a-99ee-b7b1d8425230" providerId="ADAL" clId="{11700495-DEAE-4AAA-9D0B-91827AD596A8}" dt="2023-05-15T18:14:17.034" v="9786" actId="1076"/>
          <ac:picMkLst>
            <pc:docMk/>
            <pc:sldMk cId="3492986587" sldId="1316"/>
            <ac:picMk id="5" creationId="{29EA2D82-0376-56A7-0F08-9B347893C2BB}"/>
          </ac:picMkLst>
        </pc:picChg>
      </pc:sldChg>
      <pc:sldChg chg="addSp delSp modSp add mod modAnim">
        <pc:chgData name="Nguyen Binh" userId="acf7f2a7-1119-454a-99ee-b7b1d8425230" providerId="ADAL" clId="{11700495-DEAE-4AAA-9D0B-91827AD596A8}" dt="2023-05-17T05:24:24.354" v="18907" actId="1076"/>
        <pc:sldMkLst>
          <pc:docMk/>
          <pc:sldMk cId="1332865129" sldId="1317"/>
        </pc:sldMkLst>
        <pc:spChg chg="add del mod">
          <ac:chgData name="Nguyen Binh" userId="acf7f2a7-1119-454a-99ee-b7b1d8425230" providerId="ADAL" clId="{11700495-DEAE-4AAA-9D0B-91827AD596A8}" dt="2023-05-16T05:02:02.778" v="13334" actId="767"/>
          <ac:spMkLst>
            <pc:docMk/>
            <pc:sldMk cId="1332865129" sldId="1317"/>
            <ac:spMk id="2" creationId="{1E33ED71-A15F-140B-AB98-B285D0AE142F}"/>
          </ac:spMkLst>
        </pc:spChg>
        <pc:spChg chg="add mod">
          <ac:chgData name="Nguyen Binh" userId="acf7f2a7-1119-454a-99ee-b7b1d8425230" providerId="ADAL" clId="{11700495-DEAE-4AAA-9D0B-91827AD596A8}" dt="2023-05-16T09:16:59.194" v="18652" actId="20577"/>
          <ac:spMkLst>
            <pc:docMk/>
            <pc:sldMk cId="1332865129" sldId="1317"/>
            <ac:spMk id="3" creationId="{4713A0FD-2ECB-0F80-9018-873975713466}"/>
          </ac:spMkLst>
        </pc:spChg>
        <pc:spChg chg="del">
          <ac:chgData name="Nguyen Binh" userId="acf7f2a7-1119-454a-99ee-b7b1d8425230" providerId="ADAL" clId="{11700495-DEAE-4AAA-9D0B-91827AD596A8}" dt="2023-05-15T17:25:54.243" v="9385" actId="478"/>
          <ac:spMkLst>
            <pc:docMk/>
            <pc:sldMk cId="1332865129" sldId="1317"/>
            <ac:spMk id="3" creationId="{63B2735F-8B6F-6E28-B37B-85A01E45E33B}"/>
          </ac:spMkLst>
        </pc:spChg>
        <pc:spChg chg="mod">
          <ac:chgData name="Nguyen Binh" userId="acf7f2a7-1119-454a-99ee-b7b1d8425230" providerId="ADAL" clId="{11700495-DEAE-4AAA-9D0B-91827AD596A8}" dt="2023-05-15T17:34:10.290" v="9671"/>
          <ac:spMkLst>
            <pc:docMk/>
            <pc:sldMk cId="1332865129" sldId="1317"/>
            <ac:spMk id="4" creationId="{15AFC79F-B728-8771-FCEE-8957AA07AE35}"/>
          </ac:spMkLst>
        </pc:spChg>
        <pc:spChg chg="add mod">
          <ac:chgData name="Nguyen Binh" userId="acf7f2a7-1119-454a-99ee-b7b1d8425230" providerId="ADAL" clId="{11700495-DEAE-4AAA-9D0B-91827AD596A8}" dt="2023-05-17T05:24:24.354" v="18907" actId="1076"/>
          <ac:spMkLst>
            <pc:docMk/>
            <pc:sldMk cId="1332865129" sldId="1317"/>
            <ac:spMk id="6" creationId="{56128E96-3E81-2C19-CBE6-69797E8B6D1B}"/>
          </ac:spMkLst>
        </pc:spChg>
        <pc:spChg chg="add mod">
          <ac:chgData name="Nguyen Binh" userId="acf7f2a7-1119-454a-99ee-b7b1d8425230" providerId="ADAL" clId="{11700495-DEAE-4AAA-9D0B-91827AD596A8}" dt="2023-05-16T09:17:13.208" v="18662" actId="20577"/>
          <ac:spMkLst>
            <pc:docMk/>
            <pc:sldMk cId="1332865129" sldId="1317"/>
            <ac:spMk id="7" creationId="{FDF7EA80-4CA8-F0A4-5550-B54A20EF3ED0}"/>
          </ac:spMkLst>
        </pc:spChg>
        <pc:picChg chg="mod">
          <ac:chgData name="Nguyen Binh" userId="acf7f2a7-1119-454a-99ee-b7b1d8425230" providerId="ADAL" clId="{11700495-DEAE-4AAA-9D0B-91827AD596A8}" dt="2023-05-15T19:02:44.123" v="11534" actId="1076"/>
          <ac:picMkLst>
            <pc:docMk/>
            <pc:sldMk cId="1332865129" sldId="1317"/>
            <ac:picMk id="9" creationId="{A080D080-9AB8-C4FF-78FA-C97DEFF1E148}"/>
          </ac:picMkLst>
        </pc:picChg>
        <pc:picChg chg="mod">
          <ac:chgData name="Nguyen Binh" userId="acf7f2a7-1119-454a-99ee-b7b1d8425230" providerId="ADAL" clId="{11700495-DEAE-4AAA-9D0B-91827AD596A8}" dt="2023-05-15T19:02:42.314" v="11533" actId="1076"/>
          <ac:picMkLst>
            <pc:docMk/>
            <pc:sldMk cId="1332865129" sldId="1317"/>
            <ac:picMk id="10" creationId="{CE28D81A-FF43-488A-E05C-238FF57F3889}"/>
          </ac:picMkLst>
        </pc:picChg>
        <pc:picChg chg="del">
          <ac:chgData name="Nguyen Binh" userId="acf7f2a7-1119-454a-99ee-b7b1d8425230" providerId="ADAL" clId="{11700495-DEAE-4AAA-9D0B-91827AD596A8}" dt="2023-05-15T17:25:54.243" v="9385" actId="478"/>
          <ac:picMkLst>
            <pc:docMk/>
            <pc:sldMk cId="1332865129" sldId="1317"/>
            <ac:picMk id="2050" creationId="{F72EE5DB-66FA-3AA5-7841-C6873547D6B2}"/>
          </ac:picMkLst>
        </pc:picChg>
      </pc:sldChg>
      <pc:sldChg chg="addSp modSp add del mod">
        <pc:chgData name="Nguyen Binh" userId="acf7f2a7-1119-454a-99ee-b7b1d8425230" providerId="ADAL" clId="{11700495-DEAE-4AAA-9D0B-91827AD596A8}" dt="2023-05-17T08:07:17.663" v="19212" actId="47"/>
        <pc:sldMkLst>
          <pc:docMk/>
          <pc:sldMk cId="1414939242" sldId="1318"/>
        </pc:sldMkLst>
        <pc:spChg chg="mod">
          <ac:chgData name="Nguyen Binh" userId="acf7f2a7-1119-454a-99ee-b7b1d8425230" providerId="ADAL" clId="{11700495-DEAE-4AAA-9D0B-91827AD596A8}" dt="2023-05-17T06:27:32.795" v="19022" actId="20577"/>
          <ac:spMkLst>
            <pc:docMk/>
            <pc:sldMk cId="1414939242" sldId="1318"/>
            <ac:spMk id="4" creationId="{15AFC79F-B728-8771-FCEE-8957AA07AE35}"/>
          </ac:spMkLst>
        </pc:spChg>
        <pc:picChg chg="add mod">
          <ac:chgData name="Nguyen Binh" userId="acf7f2a7-1119-454a-99ee-b7b1d8425230" providerId="ADAL" clId="{11700495-DEAE-4AAA-9D0B-91827AD596A8}" dt="2023-05-17T07:30:19.691" v="19142" actId="1076"/>
          <ac:picMkLst>
            <pc:docMk/>
            <pc:sldMk cId="1414939242" sldId="1318"/>
            <ac:picMk id="2" creationId="{DF1A1B29-D8A9-1A32-AD0E-FC81F835E56F}"/>
          </ac:picMkLst>
        </pc:picChg>
        <pc:picChg chg="add mod">
          <ac:chgData name="Nguyen Binh" userId="acf7f2a7-1119-454a-99ee-b7b1d8425230" providerId="ADAL" clId="{11700495-DEAE-4AAA-9D0B-91827AD596A8}" dt="2023-05-17T07:30:24.300" v="19143" actId="1076"/>
          <ac:picMkLst>
            <pc:docMk/>
            <pc:sldMk cId="1414939242" sldId="1318"/>
            <ac:picMk id="3" creationId="{D1760496-6DD8-AACE-0107-AF67C159D20D}"/>
          </ac:picMkLst>
        </pc:picChg>
        <pc:picChg chg="add">
          <ac:chgData name="Nguyen Binh" userId="acf7f2a7-1119-454a-99ee-b7b1d8425230" providerId="ADAL" clId="{11700495-DEAE-4AAA-9D0B-91827AD596A8}" dt="2023-05-17T07:41:23.106" v="19146"/>
          <ac:picMkLst>
            <pc:docMk/>
            <pc:sldMk cId="1414939242" sldId="1318"/>
            <ac:picMk id="5" creationId="{9A923290-9503-74AE-A390-259020993FF7}"/>
          </ac:picMkLst>
        </pc:picChg>
      </pc:sldChg>
      <pc:sldChg chg="addSp delSp modSp add mod modAnim">
        <pc:chgData name="Nguyen Binh" userId="acf7f2a7-1119-454a-99ee-b7b1d8425230" providerId="ADAL" clId="{11700495-DEAE-4AAA-9D0B-91827AD596A8}" dt="2023-05-17T09:33:49.794" v="20344" actId="1076"/>
        <pc:sldMkLst>
          <pc:docMk/>
          <pc:sldMk cId="3112244465" sldId="1319"/>
        </pc:sldMkLst>
        <pc:spChg chg="mod">
          <ac:chgData name="Nguyen Binh" userId="acf7f2a7-1119-454a-99ee-b7b1d8425230" providerId="ADAL" clId="{11700495-DEAE-4AAA-9D0B-91827AD596A8}" dt="2023-05-17T09:17:18.196" v="19479" actId="20577"/>
          <ac:spMkLst>
            <pc:docMk/>
            <pc:sldMk cId="3112244465" sldId="1319"/>
            <ac:spMk id="4" creationId="{15AFC79F-B728-8771-FCEE-8957AA07AE35}"/>
          </ac:spMkLst>
        </pc:spChg>
        <pc:spChg chg="add mod">
          <ac:chgData name="Nguyen Binh" userId="acf7f2a7-1119-454a-99ee-b7b1d8425230" providerId="ADAL" clId="{11700495-DEAE-4AAA-9D0B-91827AD596A8}" dt="2023-05-17T09:27:03.666" v="19953" actId="2710"/>
          <ac:spMkLst>
            <pc:docMk/>
            <pc:sldMk cId="3112244465" sldId="1319"/>
            <ac:spMk id="6" creationId="{75EBC6BC-A998-0B96-0634-41463452136C}"/>
          </ac:spMkLst>
        </pc:spChg>
        <pc:spChg chg="add mod">
          <ac:chgData name="Nguyen Binh" userId="acf7f2a7-1119-454a-99ee-b7b1d8425230" providerId="ADAL" clId="{11700495-DEAE-4AAA-9D0B-91827AD596A8}" dt="2023-05-17T09:33:49.794" v="20344" actId="1076"/>
          <ac:spMkLst>
            <pc:docMk/>
            <pc:sldMk cId="3112244465" sldId="1319"/>
            <ac:spMk id="8" creationId="{DE0BBDFD-9B2E-3FC5-2A3D-3347B9590161}"/>
          </ac:spMkLst>
        </pc:spChg>
        <pc:graphicFrameChg chg="add mod modGraphic">
          <ac:chgData name="Nguyen Binh" userId="acf7f2a7-1119-454a-99ee-b7b1d8425230" providerId="ADAL" clId="{11700495-DEAE-4AAA-9D0B-91827AD596A8}" dt="2023-05-17T09:32:55.045" v="20326" actId="20577"/>
          <ac:graphicFrameMkLst>
            <pc:docMk/>
            <pc:sldMk cId="3112244465" sldId="1319"/>
            <ac:graphicFrameMk id="5" creationId="{E72B3A33-BA74-1F3D-1011-ED0059579582}"/>
          </ac:graphicFrameMkLst>
        </pc:graphicFrameChg>
        <pc:picChg chg="add mod">
          <ac:chgData name="Nguyen Binh" userId="acf7f2a7-1119-454a-99ee-b7b1d8425230" providerId="ADAL" clId="{11700495-DEAE-4AAA-9D0B-91827AD596A8}" dt="2023-05-17T09:32:46.564" v="20321" actId="1076"/>
          <ac:picMkLst>
            <pc:docMk/>
            <pc:sldMk cId="3112244465" sldId="1319"/>
            <ac:picMk id="2" creationId="{9F5C3610-0DA1-DCE8-441D-8AA7857571F4}"/>
          </ac:picMkLst>
        </pc:picChg>
        <pc:picChg chg="del">
          <ac:chgData name="Nguyen Binh" userId="acf7f2a7-1119-454a-99ee-b7b1d8425230" providerId="ADAL" clId="{11700495-DEAE-4AAA-9D0B-91827AD596A8}" dt="2023-05-17T09:17:33.291" v="19482" actId="21"/>
          <ac:picMkLst>
            <pc:docMk/>
            <pc:sldMk cId="3112244465" sldId="1319"/>
            <ac:picMk id="3" creationId="{649C7D80-1FB4-C1BA-BD6B-96C7F47F4099}"/>
          </ac:picMkLst>
        </pc:picChg>
      </pc:sldChg>
      <pc:sldChg chg="addSp delSp modSp add del mod ord">
        <pc:chgData name="Nguyen Binh" userId="acf7f2a7-1119-454a-99ee-b7b1d8425230" providerId="ADAL" clId="{11700495-DEAE-4AAA-9D0B-91827AD596A8}" dt="2023-05-17T09:16:57.418" v="19425" actId="2696"/>
        <pc:sldMkLst>
          <pc:docMk/>
          <pc:sldMk cId="3328974947" sldId="1319"/>
        </pc:sldMkLst>
        <pc:spChg chg="mod">
          <ac:chgData name="Nguyen Binh" userId="acf7f2a7-1119-454a-99ee-b7b1d8425230" providerId="ADAL" clId="{11700495-DEAE-4AAA-9D0B-91827AD596A8}" dt="2023-05-17T09:16:50.624" v="19424" actId="20577"/>
          <ac:spMkLst>
            <pc:docMk/>
            <pc:sldMk cId="3328974947" sldId="1319"/>
            <ac:spMk id="4" creationId="{15AFC79F-B728-8771-FCEE-8957AA07AE35}"/>
          </ac:spMkLst>
        </pc:spChg>
        <pc:picChg chg="add del mod">
          <ac:chgData name="Nguyen Binh" userId="acf7f2a7-1119-454a-99ee-b7b1d8425230" providerId="ADAL" clId="{11700495-DEAE-4AAA-9D0B-91827AD596A8}" dt="2023-05-17T05:42:10.218" v="18920" actId="478"/>
          <ac:picMkLst>
            <pc:docMk/>
            <pc:sldMk cId="3328974947" sldId="1319"/>
            <ac:picMk id="2" creationId="{E2A5E96D-9CD7-39E3-1067-D2C4716D2299}"/>
          </ac:picMkLst>
        </pc:picChg>
        <pc:picChg chg="add mod">
          <ac:chgData name="Nguyen Binh" userId="acf7f2a7-1119-454a-99ee-b7b1d8425230" providerId="ADAL" clId="{11700495-DEAE-4AAA-9D0B-91827AD596A8}" dt="2023-05-17T09:11:52.163" v="19377" actId="14100"/>
          <ac:picMkLst>
            <pc:docMk/>
            <pc:sldMk cId="3328974947" sldId="1319"/>
            <ac:picMk id="3" creationId="{649C7D80-1FB4-C1BA-BD6B-96C7F47F4099}"/>
          </ac:picMkLst>
        </pc:picChg>
        <pc:picChg chg="add del mod">
          <ac:chgData name="Nguyen Binh" userId="acf7f2a7-1119-454a-99ee-b7b1d8425230" providerId="ADAL" clId="{11700495-DEAE-4AAA-9D0B-91827AD596A8}" dt="2023-05-17T05:40:42.314" v="18908" actId="478"/>
          <ac:picMkLst>
            <pc:docMk/>
            <pc:sldMk cId="3328974947" sldId="1319"/>
            <ac:picMk id="1026" creationId="{68599020-DF71-CFD7-F492-D01211C67251}"/>
          </ac:picMkLst>
        </pc:picChg>
        <pc:picChg chg="add del mod">
          <ac:chgData name="Nguyen Binh" userId="acf7f2a7-1119-454a-99ee-b7b1d8425230" providerId="ADAL" clId="{11700495-DEAE-4AAA-9D0B-91827AD596A8}" dt="2023-05-17T05:42:33.294" v="18928" actId="478"/>
          <ac:picMkLst>
            <pc:docMk/>
            <pc:sldMk cId="3328974947" sldId="1319"/>
            <ac:picMk id="1028" creationId="{34758827-1DC2-0343-CF95-ACFBD51DAE15}"/>
          </ac:picMkLst>
        </pc:picChg>
        <pc:picChg chg="add del mod">
          <ac:chgData name="Nguyen Binh" userId="acf7f2a7-1119-454a-99ee-b7b1d8425230" providerId="ADAL" clId="{11700495-DEAE-4AAA-9D0B-91827AD596A8}" dt="2023-05-17T05:42:35.158" v="18929" actId="478"/>
          <ac:picMkLst>
            <pc:docMk/>
            <pc:sldMk cId="3328974947" sldId="1319"/>
            <ac:picMk id="1030" creationId="{921F987B-0B00-0F90-5D16-35E754D337EC}"/>
          </ac:picMkLst>
        </pc:picChg>
        <pc:picChg chg="add del mod">
          <ac:chgData name="Nguyen Binh" userId="acf7f2a7-1119-454a-99ee-b7b1d8425230" providerId="ADAL" clId="{11700495-DEAE-4AAA-9D0B-91827AD596A8}" dt="2023-05-17T05:43:36.610" v="18941" actId="478"/>
          <ac:picMkLst>
            <pc:docMk/>
            <pc:sldMk cId="3328974947" sldId="1319"/>
            <ac:picMk id="1032" creationId="{27312B11-FF74-ED70-1D82-DE2A693339DD}"/>
          </ac:picMkLst>
        </pc:picChg>
        <pc:picChg chg="add del mod">
          <ac:chgData name="Nguyen Binh" userId="acf7f2a7-1119-454a-99ee-b7b1d8425230" providerId="ADAL" clId="{11700495-DEAE-4AAA-9D0B-91827AD596A8}" dt="2023-05-17T05:43:36.610" v="18941" actId="478"/>
          <ac:picMkLst>
            <pc:docMk/>
            <pc:sldMk cId="3328974947" sldId="1319"/>
            <ac:picMk id="1034" creationId="{F6E32329-055F-4953-0B9A-6D4AA65B8C8F}"/>
          </ac:picMkLst>
        </pc:picChg>
        <pc:picChg chg="add del mod">
          <ac:chgData name="Nguyen Binh" userId="acf7f2a7-1119-454a-99ee-b7b1d8425230" providerId="ADAL" clId="{11700495-DEAE-4AAA-9D0B-91827AD596A8}" dt="2023-05-17T05:43:39.357" v="18942" actId="478"/>
          <ac:picMkLst>
            <pc:docMk/>
            <pc:sldMk cId="3328974947" sldId="1319"/>
            <ac:picMk id="1036" creationId="{ADF86C5B-F64A-3DB8-915E-CCDAAADB3738}"/>
          </ac:picMkLst>
        </pc:picChg>
        <pc:picChg chg="add del mod">
          <ac:chgData name="Nguyen Binh" userId="acf7f2a7-1119-454a-99ee-b7b1d8425230" providerId="ADAL" clId="{11700495-DEAE-4AAA-9D0B-91827AD596A8}" dt="2023-05-17T05:43:39.357" v="18942" actId="478"/>
          <ac:picMkLst>
            <pc:docMk/>
            <pc:sldMk cId="3328974947" sldId="1319"/>
            <ac:picMk id="1038" creationId="{A91AA6A6-AF9B-9CFD-14C1-B060B5746E59}"/>
          </ac:picMkLst>
        </pc:picChg>
      </pc:sldChg>
      <pc:sldChg chg="addSp delSp modSp add mod ord">
        <pc:chgData name="Nguyen Binh" userId="acf7f2a7-1119-454a-99ee-b7b1d8425230" providerId="ADAL" clId="{11700495-DEAE-4AAA-9D0B-91827AD596A8}" dt="2023-05-17T09:23:10.012" v="19793" actId="1076"/>
        <pc:sldMkLst>
          <pc:docMk/>
          <pc:sldMk cId="2347416392" sldId="1320"/>
        </pc:sldMkLst>
        <pc:spChg chg="mod">
          <ac:chgData name="Nguyen Binh" userId="acf7f2a7-1119-454a-99ee-b7b1d8425230" providerId="ADAL" clId="{11700495-DEAE-4AAA-9D0B-91827AD596A8}" dt="2023-05-17T05:43:22.762" v="18939" actId="20577"/>
          <ac:spMkLst>
            <pc:docMk/>
            <pc:sldMk cId="2347416392" sldId="1320"/>
            <ac:spMk id="4" creationId="{15AFC79F-B728-8771-FCEE-8957AA07AE35}"/>
          </ac:spMkLst>
        </pc:spChg>
        <pc:picChg chg="add del mod">
          <ac:chgData name="Nguyen Binh" userId="acf7f2a7-1119-454a-99ee-b7b1d8425230" providerId="ADAL" clId="{11700495-DEAE-4AAA-9D0B-91827AD596A8}" dt="2023-05-17T05:52:55.507" v="18986" actId="478"/>
          <ac:picMkLst>
            <pc:docMk/>
            <pc:sldMk cId="2347416392" sldId="1320"/>
            <ac:picMk id="2" creationId="{2DAE4693-54BD-00DA-D208-FCF76D979CAB}"/>
          </ac:picMkLst>
        </pc:picChg>
        <pc:picChg chg="add mod">
          <ac:chgData name="Nguyen Binh" userId="acf7f2a7-1119-454a-99ee-b7b1d8425230" providerId="ADAL" clId="{11700495-DEAE-4AAA-9D0B-91827AD596A8}" dt="2023-05-17T09:23:10.012" v="19793" actId="1076"/>
          <ac:picMkLst>
            <pc:docMk/>
            <pc:sldMk cId="2347416392" sldId="1320"/>
            <ac:picMk id="3" creationId="{CB1EC842-0503-12FA-ED40-ED0B117CA013}"/>
          </ac:picMkLst>
        </pc:picChg>
        <pc:picChg chg="add mod">
          <ac:chgData name="Nguyen Binh" userId="acf7f2a7-1119-454a-99ee-b7b1d8425230" providerId="ADAL" clId="{11700495-DEAE-4AAA-9D0B-91827AD596A8}" dt="2023-05-17T09:23:10.012" v="19793" actId="1076"/>
          <ac:picMkLst>
            <pc:docMk/>
            <pc:sldMk cId="2347416392" sldId="1320"/>
            <ac:picMk id="5" creationId="{73E03369-260D-F954-15EF-DD7677B6343D}"/>
          </ac:picMkLst>
        </pc:picChg>
        <pc:picChg chg="add mod">
          <ac:chgData name="Nguyen Binh" userId="acf7f2a7-1119-454a-99ee-b7b1d8425230" providerId="ADAL" clId="{11700495-DEAE-4AAA-9D0B-91827AD596A8}" dt="2023-05-17T09:23:10.012" v="19793" actId="1076"/>
          <ac:picMkLst>
            <pc:docMk/>
            <pc:sldMk cId="2347416392" sldId="1320"/>
            <ac:picMk id="6" creationId="{A0EE5311-8629-3A3A-F351-82705A4521C0}"/>
          </ac:picMkLst>
        </pc:picChg>
        <pc:picChg chg="add mod">
          <ac:chgData name="Nguyen Binh" userId="acf7f2a7-1119-454a-99ee-b7b1d8425230" providerId="ADAL" clId="{11700495-DEAE-4AAA-9D0B-91827AD596A8}" dt="2023-05-17T09:23:10.012" v="19793" actId="1076"/>
          <ac:picMkLst>
            <pc:docMk/>
            <pc:sldMk cId="2347416392" sldId="1320"/>
            <ac:picMk id="7" creationId="{8634BA16-DE97-832C-417A-AF4BDCD0925D}"/>
          </ac:picMkLst>
        </pc:picChg>
      </pc:sldChg>
      <pc:sldChg chg="add del">
        <pc:chgData name="Nguyen Binh" userId="acf7f2a7-1119-454a-99ee-b7b1d8425230" providerId="ADAL" clId="{11700495-DEAE-4AAA-9D0B-91827AD596A8}" dt="2023-05-15T17:38:06.621" v="9742" actId="47"/>
        <pc:sldMkLst>
          <pc:docMk/>
          <pc:sldMk cId="2432980107" sldId="1321"/>
        </pc:sldMkLst>
      </pc:sldChg>
      <pc:sldChg chg="addSp delSp modSp add mod modAnim">
        <pc:chgData name="Nguyen Binh" userId="acf7f2a7-1119-454a-99ee-b7b1d8425230" providerId="ADAL" clId="{11700495-DEAE-4AAA-9D0B-91827AD596A8}" dt="2023-05-17T12:02:19.071" v="25014" actId="20577"/>
        <pc:sldMkLst>
          <pc:docMk/>
          <pc:sldMk cId="3791482163" sldId="1322"/>
        </pc:sldMkLst>
        <pc:spChg chg="add mod">
          <ac:chgData name="Nguyen Binh" userId="acf7f2a7-1119-454a-99ee-b7b1d8425230" providerId="ADAL" clId="{11700495-DEAE-4AAA-9D0B-91827AD596A8}" dt="2023-05-17T12:01:24.320" v="25003" actId="255"/>
          <ac:spMkLst>
            <pc:docMk/>
            <pc:sldMk cId="3791482163" sldId="1322"/>
            <ac:spMk id="2" creationId="{AB271A2D-D8BA-BD03-57F7-C5B978F2853E}"/>
          </ac:spMkLst>
        </pc:spChg>
        <pc:spChg chg="add mod">
          <ac:chgData name="Nguyen Binh" userId="acf7f2a7-1119-454a-99ee-b7b1d8425230" providerId="ADAL" clId="{11700495-DEAE-4AAA-9D0B-91827AD596A8}" dt="2023-05-17T12:01:24.320" v="25003" actId="255"/>
          <ac:spMkLst>
            <pc:docMk/>
            <pc:sldMk cId="3791482163" sldId="1322"/>
            <ac:spMk id="3" creationId="{5D4F2908-3E91-543A-B09E-6C698ED03591}"/>
          </ac:spMkLst>
        </pc:spChg>
        <pc:spChg chg="mod">
          <ac:chgData name="Nguyen Binh" userId="acf7f2a7-1119-454a-99ee-b7b1d8425230" providerId="ADAL" clId="{11700495-DEAE-4AAA-9D0B-91827AD596A8}" dt="2023-05-15T17:34:33.039" v="9684" actId="20577"/>
          <ac:spMkLst>
            <pc:docMk/>
            <pc:sldMk cId="3791482163" sldId="1322"/>
            <ac:spMk id="4" creationId="{15AFC79F-B728-8771-FCEE-8957AA07AE35}"/>
          </ac:spMkLst>
        </pc:spChg>
        <pc:spChg chg="add mod">
          <ac:chgData name="Nguyen Binh" userId="acf7f2a7-1119-454a-99ee-b7b1d8425230" providerId="ADAL" clId="{11700495-DEAE-4AAA-9D0B-91827AD596A8}" dt="2023-05-17T12:02:19.071" v="25014" actId="20577"/>
          <ac:spMkLst>
            <pc:docMk/>
            <pc:sldMk cId="3791482163" sldId="1322"/>
            <ac:spMk id="5" creationId="{7A762543-BEAD-8568-CAC4-59207362A4EB}"/>
          </ac:spMkLst>
        </pc:spChg>
        <pc:spChg chg="add del">
          <ac:chgData name="Nguyen Binh" userId="acf7f2a7-1119-454a-99ee-b7b1d8425230" providerId="ADAL" clId="{11700495-DEAE-4AAA-9D0B-91827AD596A8}" dt="2023-05-17T08:03:48.527" v="19179"/>
          <ac:spMkLst>
            <pc:docMk/>
            <pc:sldMk cId="3791482163" sldId="1322"/>
            <ac:spMk id="6" creationId="{924C9206-139B-2A9E-4731-DB6610F183C6}"/>
          </ac:spMkLst>
        </pc:spChg>
        <pc:spChg chg="add del">
          <ac:chgData name="Nguyen Binh" userId="acf7f2a7-1119-454a-99ee-b7b1d8425230" providerId="ADAL" clId="{11700495-DEAE-4AAA-9D0B-91827AD596A8}" dt="2023-05-17T08:03:48.527" v="19179"/>
          <ac:spMkLst>
            <pc:docMk/>
            <pc:sldMk cId="3791482163" sldId="1322"/>
            <ac:spMk id="7" creationId="{28326D91-107C-440A-A7F7-D8ECE9991BB1}"/>
          </ac:spMkLst>
        </pc:spChg>
        <pc:spChg chg="add del mod">
          <ac:chgData name="Nguyen Binh" userId="acf7f2a7-1119-454a-99ee-b7b1d8425230" providerId="ADAL" clId="{11700495-DEAE-4AAA-9D0B-91827AD596A8}" dt="2023-05-17T08:04:20.492" v="19183" actId="478"/>
          <ac:spMkLst>
            <pc:docMk/>
            <pc:sldMk cId="3791482163" sldId="1322"/>
            <ac:spMk id="8" creationId="{DC8CB6DB-5F60-1866-9511-294670A8DB0E}"/>
          </ac:spMkLst>
        </pc:spChg>
        <pc:spChg chg="add mod">
          <ac:chgData name="Nguyen Binh" userId="acf7f2a7-1119-454a-99ee-b7b1d8425230" providerId="ADAL" clId="{11700495-DEAE-4AAA-9D0B-91827AD596A8}" dt="2023-05-17T12:01:24.320" v="25003" actId="255"/>
          <ac:spMkLst>
            <pc:docMk/>
            <pc:sldMk cId="3791482163" sldId="1322"/>
            <ac:spMk id="9" creationId="{4C7DDED3-0FEB-1E6C-F16C-5F05E5F0D155}"/>
          </ac:spMkLst>
        </pc:spChg>
        <pc:spChg chg="add mod">
          <ac:chgData name="Nguyen Binh" userId="acf7f2a7-1119-454a-99ee-b7b1d8425230" providerId="ADAL" clId="{11700495-DEAE-4AAA-9D0B-91827AD596A8}" dt="2023-05-17T12:01:24.320" v="25003" actId="255"/>
          <ac:spMkLst>
            <pc:docMk/>
            <pc:sldMk cId="3791482163" sldId="1322"/>
            <ac:spMk id="10" creationId="{524529C6-977E-D01B-D008-5D4D8C0AF327}"/>
          </ac:spMkLst>
        </pc:spChg>
        <pc:picChg chg="add">
          <ac:chgData name="Nguyen Binh" userId="acf7f2a7-1119-454a-99ee-b7b1d8425230" providerId="ADAL" clId="{11700495-DEAE-4AAA-9D0B-91827AD596A8}" dt="2023-05-17T08:04:08.081" v="19180"/>
          <ac:picMkLst>
            <pc:docMk/>
            <pc:sldMk cId="3791482163" sldId="1322"/>
            <ac:picMk id="4100" creationId="{98FF2D28-73EE-0273-8508-533D5E62E41E}"/>
          </ac:picMkLst>
        </pc:picChg>
      </pc:sldChg>
      <pc:sldChg chg="addSp delSp modSp add mod ord modAnim">
        <pc:chgData name="Nguyen Binh" userId="acf7f2a7-1119-454a-99ee-b7b1d8425230" providerId="ADAL" clId="{11700495-DEAE-4AAA-9D0B-91827AD596A8}" dt="2023-05-15T18:21:05.341" v="9982"/>
        <pc:sldMkLst>
          <pc:docMk/>
          <pc:sldMk cId="1377721669" sldId="1323"/>
        </pc:sldMkLst>
        <pc:spChg chg="mod">
          <ac:chgData name="Nguyen Binh" userId="acf7f2a7-1119-454a-99ee-b7b1d8425230" providerId="ADAL" clId="{11700495-DEAE-4AAA-9D0B-91827AD596A8}" dt="2023-05-15T17:56:00.028" v="9759" actId="20577"/>
          <ac:spMkLst>
            <pc:docMk/>
            <pc:sldMk cId="1377721669" sldId="1323"/>
            <ac:spMk id="2" creationId="{7539FB6E-42A3-D0A4-45B2-3FF1697C3862}"/>
          </ac:spMkLst>
        </pc:spChg>
        <pc:spChg chg="add mod">
          <ac:chgData name="Nguyen Binh" userId="acf7f2a7-1119-454a-99ee-b7b1d8425230" providerId="ADAL" clId="{11700495-DEAE-4AAA-9D0B-91827AD596A8}" dt="2023-05-15T18:19:36.923" v="9951" actId="1076"/>
          <ac:spMkLst>
            <pc:docMk/>
            <pc:sldMk cId="1377721669" sldId="1323"/>
            <ac:spMk id="6" creationId="{21BD2C27-063F-5A39-7A3F-8645E3D960AA}"/>
          </ac:spMkLst>
        </pc:spChg>
        <pc:spChg chg="add mod">
          <ac:chgData name="Nguyen Binh" userId="acf7f2a7-1119-454a-99ee-b7b1d8425230" providerId="ADAL" clId="{11700495-DEAE-4AAA-9D0B-91827AD596A8}" dt="2023-05-15T18:20:51.066" v="9981" actId="14100"/>
          <ac:spMkLst>
            <pc:docMk/>
            <pc:sldMk cId="1377721669" sldId="1323"/>
            <ac:spMk id="8" creationId="{3E8EFF7C-2B3E-43A4-7FE8-87A14329E6EA}"/>
          </ac:spMkLst>
        </pc:spChg>
        <pc:spChg chg="add mod">
          <ac:chgData name="Nguyen Binh" userId="acf7f2a7-1119-454a-99ee-b7b1d8425230" providerId="ADAL" clId="{11700495-DEAE-4AAA-9D0B-91827AD596A8}" dt="2023-05-15T18:20:42.289" v="9978" actId="14100"/>
          <ac:spMkLst>
            <pc:docMk/>
            <pc:sldMk cId="1377721669" sldId="1323"/>
            <ac:spMk id="9" creationId="{1343F83F-D382-FFD4-F014-75BC63D2A3FA}"/>
          </ac:spMkLst>
        </pc:spChg>
        <pc:picChg chg="del">
          <ac:chgData name="Nguyen Binh" userId="acf7f2a7-1119-454a-99ee-b7b1d8425230" providerId="ADAL" clId="{11700495-DEAE-4AAA-9D0B-91827AD596A8}" dt="2023-05-15T17:57:34.774" v="9760" actId="478"/>
          <ac:picMkLst>
            <pc:docMk/>
            <pc:sldMk cId="1377721669" sldId="1323"/>
            <ac:picMk id="3" creationId="{B73E4E58-38CC-262A-D723-62BB4128C5AC}"/>
          </ac:picMkLst>
        </pc:picChg>
        <pc:picChg chg="add del mod">
          <ac:chgData name="Nguyen Binh" userId="acf7f2a7-1119-454a-99ee-b7b1d8425230" providerId="ADAL" clId="{11700495-DEAE-4AAA-9D0B-91827AD596A8}" dt="2023-05-15T18:12:22.695" v="9785" actId="478"/>
          <ac:picMkLst>
            <pc:docMk/>
            <pc:sldMk cId="1377721669" sldId="1323"/>
            <ac:picMk id="4" creationId="{EB3CBDFC-E367-1A30-EF01-6B73AA6D6D6C}"/>
          </ac:picMkLst>
        </pc:picChg>
        <pc:picChg chg="add mod">
          <ac:chgData name="Nguyen Binh" userId="acf7f2a7-1119-454a-99ee-b7b1d8425230" providerId="ADAL" clId="{11700495-DEAE-4AAA-9D0B-91827AD596A8}" dt="2023-05-15T18:18:21.697" v="9812" actId="1076"/>
          <ac:picMkLst>
            <pc:docMk/>
            <pc:sldMk cId="1377721669" sldId="1323"/>
            <ac:picMk id="5" creationId="{6E721AD4-F693-439C-427E-402F53833005}"/>
          </ac:picMkLst>
        </pc:picChg>
        <pc:picChg chg="del">
          <ac:chgData name="Nguyen Binh" userId="acf7f2a7-1119-454a-99ee-b7b1d8425230" providerId="ADAL" clId="{11700495-DEAE-4AAA-9D0B-91827AD596A8}" dt="2023-05-15T18:07:36.963" v="9763" actId="478"/>
          <ac:picMkLst>
            <pc:docMk/>
            <pc:sldMk cId="1377721669" sldId="1323"/>
            <ac:picMk id="7" creationId="{295CEAFE-AB3C-1D20-865D-07005941EE0A}"/>
          </ac:picMkLst>
        </pc:picChg>
      </pc:sldChg>
      <pc:sldChg chg="add del">
        <pc:chgData name="Nguyen Binh" userId="acf7f2a7-1119-454a-99ee-b7b1d8425230" providerId="ADAL" clId="{11700495-DEAE-4AAA-9D0B-91827AD596A8}" dt="2023-05-15T18:12:16.736" v="9782" actId="47"/>
        <pc:sldMkLst>
          <pc:docMk/>
          <pc:sldMk cId="1379560462" sldId="1324"/>
        </pc:sldMkLst>
      </pc:sldChg>
      <pc:sldChg chg="addSp modSp add mod modAnim">
        <pc:chgData name="Nguyen Binh" userId="acf7f2a7-1119-454a-99ee-b7b1d8425230" providerId="ADAL" clId="{11700495-DEAE-4AAA-9D0B-91827AD596A8}" dt="2023-05-15T18:39:17.789" v="10477" actId="20577"/>
        <pc:sldMkLst>
          <pc:docMk/>
          <pc:sldMk cId="2358887508" sldId="1324"/>
        </pc:sldMkLst>
        <pc:spChg chg="add mod">
          <ac:chgData name="Nguyen Binh" userId="acf7f2a7-1119-454a-99ee-b7b1d8425230" providerId="ADAL" clId="{11700495-DEAE-4AAA-9D0B-91827AD596A8}" dt="2023-05-15T18:39:17.789" v="10477" actId="20577"/>
          <ac:spMkLst>
            <pc:docMk/>
            <pc:sldMk cId="2358887508" sldId="1324"/>
            <ac:spMk id="3" creationId="{FC89EEB9-DC9E-4562-5F21-5A78E7C6AA35}"/>
          </ac:spMkLst>
        </pc:spChg>
        <pc:spChg chg="add mod">
          <ac:chgData name="Nguyen Binh" userId="acf7f2a7-1119-454a-99ee-b7b1d8425230" providerId="ADAL" clId="{11700495-DEAE-4AAA-9D0B-91827AD596A8}" dt="2023-05-15T18:36:59.440" v="10346" actId="1076"/>
          <ac:spMkLst>
            <pc:docMk/>
            <pc:sldMk cId="2358887508" sldId="1324"/>
            <ac:spMk id="4" creationId="{FA27BFDE-6FDB-80E0-5B20-33B116F3A28C}"/>
          </ac:spMkLst>
        </pc:spChg>
        <pc:spChg chg="add mod">
          <ac:chgData name="Nguyen Binh" userId="acf7f2a7-1119-454a-99ee-b7b1d8425230" providerId="ADAL" clId="{11700495-DEAE-4AAA-9D0B-91827AD596A8}" dt="2023-05-15T18:37:54.240" v="10350" actId="688"/>
          <ac:spMkLst>
            <pc:docMk/>
            <pc:sldMk cId="2358887508" sldId="1324"/>
            <ac:spMk id="6" creationId="{11F3B03E-75E9-1C79-CDD0-7306D102D423}"/>
          </ac:spMkLst>
        </pc:spChg>
        <pc:picChg chg="mod">
          <ac:chgData name="Nguyen Binh" userId="acf7f2a7-1119-454a-99ee-b7b1d8425230" providerId="ADAL" clId="{11700495-DEAE-4AAA-9D0B-91827AD596A8}" dt="2023-05-15T18:36:31.815" v="10343" actId="1076"/>
          <ac:picMkLst>
            <pc:docMk/>
            <pc:sldMk cId="2358887508" sldId="1324"/>
            <ac:picMk id="5" creationId="{6E721AD4-F693-439C-427E-402F53833005}"/>
          </ac:picMkLst>
        </pc:picChg>
      </pc:sldChg>
      <pc:sldChg chg="add del">
        <pc:chgData name="Nguyen Binh" userId="acf7f2a7-1119-454a-99ee-b7b1d8425230" providerId="ADAL" clId="{11700495-DEAE-4AAA-9D0B-91827AD596A8}" dt="2023-05-15T18:55:11.684" v="11173" actId="47"/>
        <pc:sldMkLst>
          <pc:docMk/>
          <pc:sldMk cId="2464208927" sldId="1325"/>
        </pc:sldMkLst>
      </pc:sldChg>
      <pc:sldChg chg="add del">
        <pc:chgData name="Nguyen Binh" userId="acf7f2a7-1119-454a-99ee-b7b1d8425230" providerId="ADAL" clId="{11700495-DEAE-4AAA-9D0B-91827AD596A8}" dt="2023-05-15T18:12:15.247" v="9781" actId="47"/>
        <pc:sldMkLst>
          <pc:docMk/>
          <pc:sldMk cId="3239288241" sldId="1325"/>
        </pc:sldMkLst>
      </pc:sldChg>
      <pc:sldChg chg="add del">
        <pc:chgData name="Nguyen Binh" userId="acf7f2a7-1119-454a-99ee-b7b1d8425230" providerId="ADAL" clId="{11700495-DEAE-4AAA-9D0B-91827AD596A8}" dt="2023-05-15T18:12:18.394" v="9783" actId="47"/>
        <pc:sldMkLst>
          <pc:docMk/>
          <pc:sldMk cId="340289148" sldId="1326"/>
        </pc:sldMkLst>
      </pc:sldChg>
      <pc:sldChg chg="add del ord">
        <pc:chgData name="Nguyen Binh" userId="acf7f2a7-1119-454a-99ee-b7b1d8425230" providerId="ADAL" clId="{11700495-DEAE-4AAA-9D0B-91827AD596A8}" dt="2023-05-15T18:21:21.534" v="9983" actId="47"/>
        <pc:sldMkLst>
          <pc:docMk/>
          <pc:sldMk cId="699451807" sldId="1326"/>
        </pc:sldMkLst>
      </pc:sldChg>
      <pc:sldChg chg="modSp add mod">
        <pc:chgData name="Nguyen Binh" userId="acf7f2a7-1119-454a-99ee-b7b1d8425230" providerId="ADAL" clId="{11700495-DEAE-4AAA-9D0B-91827AD596A8}" dt="2023-05-15T18:31:33.150" v="10179" actId="20577"/>
        <pc:sldMkLst>
          <pc:docMk/>
          <pc:sldMk cId="1888369580" sldId="1326"/>
        </pc:sldMkLst>
        <pc:spChg chg="mod">
          <ac:chgData name="Nguyen Binh" userId="acf7f2a7-1119-454a-99ee-b7b1d8425230" providerId="ADAL" clId="{11700495-DEAE-4AAA-9D0B-91827AD596A8}" dt="2023-05-15T18:31:33.150" v="10179" actId="20577"/>
          <ac:spMkLst>
            <pc:docMk/>
            <pc:sldMk cId="1888369580" sldId="1326"/>
            <ac:spMk id="6" creationId="{21BD2C27-063F-5A39-7A3F-8645E3D960AA}"/>
          </ac:spMkLst>
        </pc:spChg>
        <pc:spChg chg="mod">
          <ac:chgData name="Nguyen Binh" userId="acf7f2a7-1119-454a-99ee-b7b1d8425230" providerId="ADAL" clId="{11700495-DEAE-4AAA-9D0B-91827AD596A8}" dt="2023-05-15T18:22:35.824" v="9988" actId="1076"/>
          <ac:spMkLst>
            <pc:docMk/>
            <pc:sldMk cId="1888369580" sldId="1326"/>
            <ac:spMk id="8" creationId="{3E8EFF7C-2B3E-43A4-7FE8-87A14329E6EA}"/>
          </ac:spMkLst>
        </pc:spChg>
        <pc:spChg chg="mod">
          <ac:chgData name="Nguyen Binh" userId="acf7f2a7-1119-454a-99ee-b7b1d8425230" providerId="ADAL" clId="{11700495-DEAE-4AAA-9D0B-91827AD596A8}" dt="2023-05-15T18:31:11.674" v="10178" actId="1076"/>
          <ac:spMkLst>
            <pc:docMk/>
            <pc:sldMk cId="1888369580" sldId="1326"/>
            <ac:spMk id="9" creationId="{1343F83F-D382-FFD4-F014-75BC63D2A3FA}"/>
          </ac:spMkLst>
        </pc:spChg>
      </pc:sldChg>
      <pc:sldChg chg="delSp add del mod delAnim">
        <pc:chgData name="Nguyen Binh" userId="acf7f2a7-1119-454a-99ee-b7b1d8425230" providerId="ADAL" clId="{11700495-DEAE-4AAA-9D0B-91827AD596A8}" dt="2023-05-15T18:21:40.145" v="9986" actId="47"/>
        <pc:sldMkLst>
          <pc:docMk/>
          <pc:sldMk cId="3357217911" sldId="1326"/>
        </pc:sldMkLst>
        <pc:spChg chg="del">
          <ac:chgData name="Nguyen Binh" userId="acf7f2a7-1119-454a-99ee-b7b1d8425230" providerId="ADAL" clId="{11700495-DEAE-4AAA-9D0B-91827AD596A8}" dt="2023-05-15T18:21:28.256" v="9985" actId="478"/>
          <ac:spMkLst>
            <pc:docMk/>
            <pc:sldMk cId="3357217911" sldId="1326"/>
            <ac:spMk id="6" creationId="{21BD2C27-063F-5A39-7A3F-8645E3D960AA}"/>
          </ac:spMkLst>
        </pc:spChg>
        <pc:spChg chg="del">
          <ac:chgData name="Nguyen Binh" userId="acf7f2a7-1119-454a-99ee-b7b1d8425230" providerId="ADAL" clId="{11700495-DEAE-4AAA-9D0B-91827AD596A8}" dt="2023-05-15T18:21:28.256" v="9985" actId="478"/>
          <ac:spMkLst>
            <pc:docMk/>
            <pc:sldMk cId="3357217911" sldId="1326"/>
            <ac:spMk id="8" creationId="{3E8EFF7C-2B3E-43A4-7FE8-87A14329E6EA}"/>
          </ac:spMkLst>
        </pc:spChg>
        <pc:spChg chg="del">
          <ac:chgData name="Nguyen Binh" userId="acf7f2a7-1119-454a-99ee-b7b1d8425230" providerId="ADAL" clId="{11700495-DEAE-4AAA-9D0B-91827AD596A8}" dt="2023-05-15T18:21:28.256" v="9985" actId="478"/>
          <ac:spMkLst>
            <pc:docMk/>
            <pc:sldMk cId="3357217911" sldId="1326"/>
            <ac:spMk id="9" creationId="{1343F83F-D382-FFD4-F014-75BC63D2A3FA}"/>
          </ac:spMkLst>
        </pc:spChg>
      </pc:sldChg>
      <pc:sldChg chg="modSp add mod modAnim">
        <pc:chgData name="Nguyen Binh" userId="acf7f2a7-1119-454a-99ee-b7b1d8425230" providerId="ADAL" clId="{11700495-DEAE-4AAA-9D0B-91827AD596A8}" dt="2023-05-15T18:34:50.991" v="10342"/>
        <pc:sldMkLst>
          <pc:docMk/>
          <pc:sldMk cId="3091498116" sldId="1327"/>
        </pc:sldMkLst>
        <pc:spChg chg="mod">
          <ac:chgData name="Nguyen Binh" userId="acf7f2a7-1119-454a-99ee-b7b1d8425230" providerId="ADAL" clId="{11700495-DEAE-4AAA-9D0B-91827AD596A8}" dt="2023-05-15T18:33:45.839" v="10340" actId="1076"/>
          <ac:spMkLst>
            <pc:docMk/>
            <pc:sldMk cId="3091498116" sldId="1327"/>
            <ac:spMk id="6" creationId="{21BD2C27-063F-5A39-7A3F-8645E3D960AA}"/>
          </ac:spMkLst>
        </pc:spChg>
        <pc:spChg chg="mod">
          <ac:chgData name="Nguyen Binh" userId="acf7f2a7-1119-454a-99ee-b7b1d8425230" providerId="ADAL" clId="{11700495-DEAE-4AAA-9D0B-91827AD596A8}" dt="2023-05-15T18:32:28.535" v="10188" actId="14100"/>
          <ac:spMkLst>
            <pc:docMk/>
            <pc:sldMk cId="3091498116" sldId="1327"/>
            <ac:spMk id="8" creationId="{3E8EFF7C-2B3E-43A4-7FE8-87A14329E6EA}"/>
          </ac:spMkLst>
        </pc:spChg>
        <pc:spChg chg="mod">
          <ac:chgData name="Nguyen Binh" userId="acf7f2a7-1119-454a-99ee-b7b1d8425230" providerId="ADAL" clId="{11700495-DEAE-4AAA-9D0B-91827AD596A8}" dt="2023-05-15T18:33:47.784" v="10341" actId="1076"/>
          <ac:spMkLst>
            <pc:docMk/>
            <pc:sldMk cId="3091498116" sldId="1327"/>
            <ac:spMk id="9" creationId="{1343F83F-D382-FFD4-F014-75BC63D2A3FA}"/>
          </ac:spMkLst>
        </pc:spChg>
        <pc:picChg chg="mod">
          <ac:chgData name="Nguyen Binh" userId="acf7f2a7-1119-454a-99ee-b7b1d8425230" providerId="ADAL" clId="{11700495-DEAE-4AAA-9D0B-91827AD596A8}" dt="2023-05-15T18:32:50.677" v="10197" actId="1076"/>
          <ac:picMkLst>
            <pc:docMk/>
            <pc:sldMk cId="3091498116" sldId="1327"/>
            <ac:picMk id="5" creationId="{6E721AD4-F693-439C-427E-402F53833005}"/>
          </ac:picMkLst>
        </pc:picChg>
      </pc:sldChg>
      <pc:sldChg chg="add del">
        <pc:chgData name="Nguyen Binh" userId="acf7f2a7-1119-454a-99ee-b7b1d8425230" providerId="ADAL" clId="{11700495-DEAE-4AAA-9D0B-91827AD596A8}" dt="2023-05-15T18:12:20.526" v="9784" actId="47"/>
        <pc:sldMkLst>
          <pc:docMk/>
          <pc:sldMk cId="4183817261" sldId="1327"/>
        </pc:sldMkLst>
      </pc:sldChg>
      <pc:sldChg chg="modSp add mod">
        <pc:chgData name="Nguyen Binh" userId="acf7f2a7-1119-454a-99ee-b7b1d8425230" providerId="ADAL" clId="{11700495-DEAE-4AAA-9D0B-91827AD596A8}" dt="2023-05-15T18:43:30.561" v="10772" actId="14100"/>
        <pc:sldMkLst>
          <pc:docMk/>
          <pc:sldMk cId="1351638520" sldId="1328"/>
        </pc:sldMkLst>
        <pc:spChg chg="mod">
          <ac:chgData name="Nguyen Binh" userId="acf7f2a7-1119-454a-99ee-b7b1d8425230" providerId="ADAL" clId="{11700495-DEAE-4AAA-9D0B-91827AD596A8}" dt="2023-05-15T18:43:30.561" v="10772" actId="14100"/>
          <ac:spMkLst>
            <pc:docMk/>
            <pc:sldMk cId="1351638520" sldId="1328"/>
            <ac:spMk id="3" creationId="{FC89EEB9-DC9E-4562-5F21-5A78E7C6AA35}"/>
          </ac:spMkLst>
        </pc:spChg>
        <pc:spChg chg="mod">
          <ac:chgData name="Nguyen Binh" userId="acf7f2a7-1119-454a-99ee-b7b1d8425230" providerId="ADAL" clId="{11700495-DEAE-4AAA-9D0B-91827AD596A8}" dt="2023-05-15T18:40:19.783" v="10486" actId="1076"/>
          <ac:spMkLst>
            <pc:docMk/>
            <pc:sldMk cId="1351638520" sldId="1328"/>
            <ac:spMk id="4" creationId="{FA27BFDE-6FDB-80E0-5B20-33B116F3A28C}"/>
          </ac:spMkLst>
        </pc:spChg>
        <pc:spChg chg="mod">
          <ac:chgData name="Nguyen Binh" userId="acf7f2a7-1119-454a-99ee-b7b1d8425230" providerId="ADAL" clId="{11700495-DEAE-4AAA-9D0B-91827AD596A8}" dt="2023-05-15T18:41:33.711" v="10488" actId="1076"/>
          <ac:spMkLst>
            <pc:docMk/>
            <pc:sldMk cId="1351638520" sldId="1328"/>
            <ac:spMk id="6" creationId="{11F3B03E-75E9-1C79-CDD0-7306D102D423}"/>
          </ac:spMkLst>
        </pc:spChg>
        <pc:picChg chg="mod">
          <ac:chgData name="Nguyen Binh" userId="acf7f2a7-1119-454a-99ee-b7b1d8425230" providerId="ADAL" clId="{11700495-DEAE-4AAA-9D0B-91827AD596A8}" dt="2023-05-15T18:40:16.394" v="10485" actId="1076"/>
          <ac:picMkLst>
            <pc:docMk/>
            <pc:sldMk cId="1351638520" sldId="1328"/>
            <ac:picMk id="5" creationId="{6E721AD4-F693-439C-427E-402F53833005}"/>
          </ac:picMkLst>
        </pc:picChg>
      </pc:sldChg>
      <pc:sldChg chg="modSp add mod">
        <pc:chgData name="Nguyen Binh" userId="acf7f2a7-1119-454a-99ee-b7b1d8425230" providerId="ADAL" clId="{11700495-DEAE-4AAA-9D0B-91827AD596A8}" dt="2023-05-15T18:51:02.038" v="10886" actId="1076"/>
        <pc:sldMkLst>
          <pc:docMk/>
          <pc:sldMk cId="616655056" sldId="1329"/>
        </pc:sldMkLst>
        <pc:spChg chg="mod">
          <ac:chgData name="Nguyen Binh" userId="acf7f2a7-1119-454a-99ee-b7b1d8425230" providerId="ADAL" clId="{11700495-DEAE-4AAA-9D0B-91827AD596A8}" dt="2023-05-15T18:51:02.038" v="10886" actId="1076"/>
          <ac:spMkLst>
            <pc:docMk/>
            <pc:sldMk cId="616655056" sldId="1329"/>
            <ac:spMk id="6" creationId="{21BD2C27-063F-5A39-7A3F-8645E3D960AA}"/>
          </ac:spMkLst>
        </pc:spChg>
        <pc:spChg chg="mod">
          <ac:chgData name="Nguyen Binh" userId="acf7f2a7-1119-454a-99ee-b7b1d8425230" providerId="ADAL" clId="{11700495-DEAE-4AAA-9D0B-91827AD596A8}" dt="2023-05-15T18:48:41.277" v="10778" actId="14100"/>
          <ac:spMkLst>
            <pc:docMk/>
            <pc:sldMk cId="616655056" sldId="1329"/>
            <ac:spMk id="8" creationId="{3E8EFF7C-2B3E-43A4-7FE8-87A14329E6EA}"/>
          </ac:spMkLst>
        </pc:spChg>
        <pc:spChg chg="mod">
          <ac:chgData name="Nguyen Binh" userId="acf7f2a7-1119-454a-99ee-b7b1d8425230" providerId="ADAL" clId="{11700495-DEAE-4AAA-9D0B-91827AD596A8}" dt="2023-05-15T18:49:27.581" v="10864" actId="14100"/>
          <ac:spMkLst>
            <pc:docMk/>
            <pc:sldMk cId="616655056" sldId="1329"/>
            <ac:spMk id="9" creationId="{1343F83F-D382-FFD4-F014-75BC63D2A3FA}"/>
          </ac:spMkLst>
        </pc:spChg>
        <pc:picChg chg="mod">
          <ac:chgData name="Nguyen Binh" userId="acf7f2a7-1119-454a-99ee-b7b1d8425230" providerId="ADAL" clId="{11700495-DEAE-4AAA-9D0B-91827AD596A8}" dt="2023-05-15T18:48:32.289" v="10775" actId="1076"/>
          <ac:picMkLst>
            <pc:docMk/>
            <pc:sldMk cId="616655056" sldId="1329"/>
            <ac:picMk id="5" creationId="{6E721AD4-F693-439C-427E-402F53833005}"/>
          </ac:picMkLst>
        </pc:picChg>
      </pc:sldChg>
      <pc:sldChg chg="modSp add mod">
        <pc:chgData name="Nguyen Binh" userId="acf7f2a7-1119-454a-99ee-b7b1d8425230" providerId="ADAL" clId="{11700495-DEAE-4AAA-9D0B-91827AD596A8}" dt="2023-05-15T18:53:00.357" v="11046" actId="1076"/>
        <pc:sldMkLst>
          <pc:docMk/>
          <pc:sldMk cId="2817340637" sldId="1330"/>
        </pc:sldMkLst>
        <pc:spChg chg="mod">
          <ac:chgData name="Nguyen Binh" userId="acf7f2a7-1119-454a-99ee-b7b1d8425230" providerId="ADAL" clId="{11700495-DEAE-4AAA-9D0B-91827AD596A8}" dt="2023-05-15T18:52:36.679" v="11043" actId="1076"/>
          <ac:spMkLst>
            <pc:docMk/>
            <pc:sldMk cId="2817340637" sldId="1330"/>
            <ac:spMk id="6" creationId="{21BD2C27-063F-5A39-7A3F-8645E3D960AA}"/>
          </ac:spMkLst>
        </pc:spChg>
        <pc:spChg chg="mod">
          <ac:chgData name="Nguyen Binh" userId="acf7f2a7-1119-454a-99ee-b7b1d8425230" providerId="ADAL" clId="{11700495-DEAE-4AAA-9D0B-91827AD596A8}" dt="2023-05-15T18:53:00.357" v="11046" actId="1076"/>
          <ac:spMkLst>
            <pc:docMk/>
            <pc:sldMk cId="2817340637" sldId="1330"/>
            <ac:spMk id="8" creationId="{3E8EFF7C-2B3E-43A4-7FE8-87A14329E6EA}"/>
          </ac:spMkLst>
        </pc:spChg>
        <pc:spChg chg="mod">
          <ac:chgData name="Nguyen Binh" userId="acf7f2a7-1119-454a-99ee-b7b1d8425230" providerId="ADAL" clId="{11700495-DEAE-4AAA-9D0B-91827AD596A8}" dt="2023-05-15T18:52:43.564" v="11045" actId="14100"/>
          <ac:spMkLst>
            <pc:docMk/>
            <pc:sldMk cId="2817340637" sldId="1330"/>
            <ac:spMk id="9" creationId="{1343F83F-D382-FFD4-F014-75BC63D2A3FA}"/>
          </ac:spMkLst>
        </pc:spChg>
      </pc:sldChg>
      <pc:sldChg chg="modSp add mod">
        <pc:chgData name="Nguyen Binh" userId="acf7f2a7-1119-454a-99ee-b7b1d8425230" providerId="ADAL" clId="{11700495-DEAE-4AAA-9D0B-91827AD596A8}" dt="2023-05-15T18:54:56.063" v="11168" actId="1076"/>
        <pc:sldMkLst>
          <pc:docMk/>
          <pc:sldMk cId="2033663280" sldId="1331"/>
        </pc:sldMkLst>
        <pc:spChg chg="mod">
          <ac:chgData name="Nguyen Binh" userId="acf7f2a7-1119-454a-99ee-b7b1d8425230" providerId="ADAL" clId="{11700495-DEAE-4AAA-9D0B-91827AD596A8}" dt="2023-05-15T18:54:56.063" v="11168" actId="1076"/>
          <ac:spMkLst>
            <pc:docMk/>
            <pc:sldMk cId="2033663280" sldId="1331"/>
            <ac:spMk id="3" creationId="{FC89EEB9-DC9E-4562-5F21-5A78E7C6AA35}"/>
          </ac:spMkLst>
        </pc:spChg>
        <pc:spChg chg="mod">
          <ac:chgData name="Nguyen Binh" userId="acf7f2a7-1119-454a-99ee-b7b1d8425230" providerId="ADAL" clId="{11700495-DEAE-4AAA-9D0B-91827AD596A8}" dt="2023-05-15T18:53:56.317" v="11053" actId="14100"/>
          <ac:spMkLst>
            <pc:docMk/>
            <pc:sldMk cId="2033663280" sldId="1331"/>
            <ac:spMk id="4" creationId="{FA27BFDE-6FDB-80E0-5B20-33B116F3A28C}"/>
          </ac:spMkLst>
        </pc:spChg>
        <pc:spChg chg="mod">
          <ac:chgData name="Nguyen Binh" userId="acf7f2a7-1119-454a-99ee-b7b1d8425230" providerId="ADAL" clId="{11700495-DEAE-4AAA-9D0B-91827AD596A8}" dt="2023-05-15T18:54:03.491" v="11055" actId="1076"/>
          <ac:spMkLst>
            <pc:docMk/>
            <pc:sldMk cId="2033663280" sldId="1331"/>
            <ac:spMk id="6" creationId="{11F3B03E-75E9-1C79-CDD0-7306D102D423}"/>
          </ac:spMkLst>
        </pc:spChg>
      </pc:sldChg>
      <pc:sldChg chg="modSp add mod">
        <pc:chgData name="Nguyen Binh" userId="acf7f2a7-1119-454a-99ee-b7b1d8425230" providerId="ADAL" clId="{11700495-DEAE-4AAA-9D0B-91827AD596A8}" dt="2023-05-16T13:11:21.958" v="18857" actId="1076"/>
        <pc:sldMkLst>
          <pc:docMk/>
          <pc:sldMk cId="170108390" sldId="1332"/>
        </pc:sldMkLst>
        <pc:spChg chg="mod">
          <ac:chgData name="Nguyen Binh" userId="acf7f2a7-1119-454a-99ee-b7b1d8425230" providerId="ADAL" clId="{11700495-DEAE-4AAA-9D0B-91827AD596A8}" dt="2023-05-15T18:57:43.374" v="11427" actId="20577"/>
          <ac:spMkLst>
            <pc:docMk/>
            <pc:sldMk cId="170108390" sldId="1332"/>
            <ac:spMk id="3" creationId="{FC89EEB9-DC9E-4562-5F21-5A78E7C6AA35}"/>
          </ac:spMkLst>
        </pc:spChg>
        <pc:spChg chg="mod">
          <ac:chgData name="Nguyen Binh" userId="acf7f2a7-1119-454a-99ee-b7b1d8425230" providerId="ADAL" clId="{11700495-DEAE-4AAA-9D0B-91827AD596A8}" dt="2023-05-15T18:57:55.251" v="11429" actId="1076"/>
          <ac:spMkLst>
            <pc:docMk/>
            <pc:sldMk cId="170108390" sldId="1332"/>
            <ac:spMk id="4" creationId="{FA27BFDE-6FDB-80E0-5B20-33B116F3A28C}"/>
          </ac:spMkLst>
        </pc:spChg>
        <pc:spChg chg="mod">
          <ac:chgData name="Nguyen Binh" userId="acf7f2a7-1119-454a-99ee-b7b1d8425230" providerId="ADAL" clId="{11700495-DEAE-4AAA-9D0B-91827AD596A8}" dt="2023-05-15T18:57:56.619" v="11430" actId="1076"/>
          <ac:spMkLst>
            <pc:docMk/>
            <pc:sldMk cId="170108390" sldId="1332"/>
            <ac:spMk id="6" creationId="{11F3B03E-75E9-1C79-CDD0-7306D102D423}"/>
          </ac:spMkLst>
        </pc:spChg>
        <pc:picChg chg="mod">
          <ac:chgData name="Nguyen Binh" userId="acf7f2a7-1119-454a-99ee-b7b1d8425230" providerId="ADAL" clId="{11700495-DEAE-4AAA-9D0B-91827AD596A8}" dt="2023-05-16T13:11:21.958" v="18857" actId="1076"/>
          <ac:picMkLst>
            <pc:docMk/>
            <pc:sldMk cId="170108390" sldId="1332"/>
            <ac:picMk id="5" creationId="{6E721AD4-F693-439C-427E-402F53833005}"/>
          </ac:picMkLst>
        </pc:picChg>
      </pc:sldChg>
      <pc:sldChg chg="add del ord">
        <pc:chgData name="Nguyen Binh" userId="acf7f2a7-1119-454a-99ee-b7b1d8425230" providerId="ADAL" clId="{11700495-DEAE-4AAA-9D0B-91827AD596A8}" dt="2023-05-15T18:58:50.843" v="11431" actId="47"/>
        <pc:sldMkLst>
          <pc:docMk/>
          <pc:sldMk cId="1415845265" sldId="1333"/>
        </pc:sldMkLst>
      </pc:sldChg>
      <pc:sldChg chg="delSp modSp add mod ord addAnim delAnim modAnim">
        <pc:chgData name="Nguyen Binh" userId="acf7f2a7-1119-454a-99ee-b7b1d8425230" providerId="ADAL" clId="{11700495-DEAE-4AAA-9D0B-91827AD596A8}" dt="2023-05-16T09:52:43.924" v="18692" actId="14100"/>
        <pc:sldMkLst>
          <pc:docMk/>
          <pc:sldMk cId="1418218933" sldId="1333"/>
        </pc:sldMkLst>
        <pc:spChg chg="mod">
          <ac:chgData name="Nguyen Binh" userId="acf7f2a7-1119-454a-99ee-b7b1d8425230" providerId="ADAL" clId="{11700495-DEAE-4AAA-9D0B-91827AD596A8}" dt="2023-05-16T09:52:29.162" v="18669" actId="20577"/>
          <ac:spMkLst>
            <pc:docMk/>
            <pc:sldMk cId="1418218933" sldId="1333"/>
            <ac:spMk id="9" creationId="{A355D49B-E98C-6157-00E4-BE066A8CC415}"/>
          </ac:spMkLst>
        </pc:spChg>
        <pc:spChg chg="mod">
          <ac:chgData name="Nguyen Binh" userId="acf7f2a7-1119-454a-99ee-b7b1d8425230" providerId="ADAL" clId="{11700495-DEAE-4AAA-9D0B-91827AD596A8}" dt="2023-05-16T09:52:39.264" v="18683" actId="14100"/>
          <ac:spMkLst>
            <pc:docMk/>
            <pc:sldMk cId="1418218933" sldId="1333"/>
            <ac:spMk id="13" creationId="{112FEAC8-CB6A-6796-A0C2-460711296457}"/>
          </ac:spMkLst>
        </pc:spChg>
        <pc:spChg chg="mod">
          <ac:chgData name="Nguyen Binh" userId="acf7f2a7-1119-454a-99ee-b7b1d8425230" providerId="ADAL" clId="{11700495-DEAE-4AAA-9D0B-91827AD596A8}" dt="2023-05-16T09:52:32.484" v="18674" actId="20577"/>
          <ac:spMkLst>
            <pc:docMk/>
            <pc:sldMk cId="1418218933" sldId="1333"/>
            <ac:spMk id="15" creationId="{8BCE4F08-B13D-307C-6973-84E163BCF92E}"/>
          </ac:spMkLst>
        </pc:spChg>
        <pc:spChg chg="mod">
          <ac:chgData name="Nguyen Binh" userId="acf7f2a7-1119-454a-99ee-b7b1d8425230" providerId="ADAL" clId="{11700495-DEAE-4AAA-9D0B-91827AD596A8}" dt="2023-05-16T09:52:43.924" v="18692" actId="14100"/>
          <ac:spMkLst>
            <pc:docMk/>
            <pc:sldMk cId="1418218933" sldId="1333"/>
            <ac:spMk id="20" creationId="{6A6F7430-9D8A-E1FC-7F25-A25A72E12EDC}"/>
          </ac:spMkLst>
        </pc:spChg>
        <pc:spChg chg="del">
          <ac:chgData name="Nguyen Binh" userId="acf7f2a7-1119-454a-99ee-b7b1d8425230" providerId="ADAL" clId="{11700495-DEAE-4AAA-9D0B-91827AD596A8}" dt="2023-05-16T06:16:56.152" v="14255" actId="478"/>
          <ac:spMkLst>
            <pc:docMk/>
            <pc:sldMk cId="1418218933" sldId="1333"/>
            <ac:spMk id="22" creationId="{BA0F4C0B-C6B0-C4B3-559D-FCEADD570438}"/>
          </ac:spMkLst>
        </pc:spChg>
        <pc:spChg chg="del">
          <ac:chgData name="Nguyen Binh" userId="acf7f2a7-1119-454a-99ee-b7b1d8425230" providerId="ADAL" clId="{11700495-DEAE-4AAA-9D0B-91827AD596A8}" dt="2023-05-16T06:16:56.152" v="14255" actId="478"/>
          <ac:spMkLst>
            <pc:docMk/>
            <pc:sldMk cId="1418218933" sldId="1333"/>
            <ac:spMk id="23" creationId="{92828B8E-9B10-0E4F-920F-0B00CF7C9F5D}"/>
          </ac:spMkLst>
        </pc:spChg>
        <pc:spChg chg="del">
          <ac:chgData name="Nguyen Binh" userId="acf7f2a7-1119-454a-99ee-b7b1d8425230" providerId="ADAL" clId="{11700495-DEAE-4AAA-9D0B-91827AD596A8}" dt="2023-05-16T06:16:56.152" v="14255" actId="478"/>
          <ac:spMkLst>
            <pc:docMk/>
            <pc:sldMk cId="1418218933" sldId="1333"/>
            <ac:spMk id="24" creationId="{8003ABED-6484-D3DF-A581-355810A86CD6}"/>
          </ac:spMkLst>
        </pc:spChg>
        <pc:spChg chg="del">
          <ac:chgData name="Nguyen Binh" userId="acf7f2a7-1119-454a-99ee-b7b1d8425230" providerId="ADAL" clId="{11700495-DEAE-4AAA-9D0B-91827AD596A8}" dt="2023-05-16T06:16:56.152" v="14255" actId="478"/>
          <ac:spMkLst>
            <pc:docMk/>
            <pc:sldMk cId="1418218933" sldId="1333"/>
            <ac:spMk id="25" creationId="{220C9B06-C28E-A180-9B34-47955A32DB41}"/>
          </ac:spMkLst>
        </pc:spChg>
        <pc:spChg chg="del">
          <ac:chgData name="Nguyen Binh" userId="acf7f2a7-1119-454a-99ee-b7b1d8425230" providerId="ADAL" clId="{11700495-DEAE-4AAA-9D0B-91827AD596A8}" dt="2023-05-16T06:16:56.152" v="14255" actId="478"/>
          <ac:spMkLst>
            <pc:docMk/>
            <pc:sldMk cId="1418218933" sldId="1333"/>
            <ac:spMk id="26" creationId="{4C819C45-CE7E-45E9-5CE1-C83F35056991}"/>
          </ac:spMkLst>
        </pc:spChg>
        <pc:spChg chg="del">
          <ac:chgData name="Nguyen Binh" userId="acf7f2a7-1119-454a-99ee-b7b1d8425230" providerId="ADAL" clId="{11700495-DEAE-4AAA-9D0B-91827AD596A8}" dt="2023-05-16T06:16:56.152" v="14255" actId="478"/>
          <ac:spMkLst>
            <pc:docMk/>
            <pc:sldMk cId="1418218933" sldId="1333"/>
            <ac:spMk id="27" creationId="{3526642C-5A9C-6480-C988-EE0F33FE444C}"/>
          </ac:spMkLst>
        </pc:spChg>
        <pc:graphicFrameChg chg="modGraphic">
          <ac:chgData name="Nguyen Binh" userId="acf7f2a7-1119-454a-99ee-b7b1d8425230" providerId="ADAL" clId="{11700495-DEAE-4AAA-9D0B-91827AD596A8}" dt="2023-05-16T06:32:50.752" v="14273" actId="20577"/>
          <ac:graphicFrameMkLst>
            <pc:docMk/>
            <pc:sldMk cId="1418218933" sldId="1333"/>
            <ac:graphicFrameMk id="12" creationId="{EC23E4DF-F8B3-620A-BDB8-C96D24F5783F}"/>
          </ac:graphicFrameMkLst>
        </pc:graphicFrameChg>
        <pc:graphicFrameChg chg="modGraphic">
          <ac:chgData name="Nguyen Binh" userId="acf7f2a7-1119-454a-99ee-b7b1d8425230" providerId="ADAL" clId="{11700495-DEAE-4AAA-9D0B-91827AD596A8}" dt="2023-05-16T06:17:27.514" v="14259" actId="20577"/>
          <ac:graphicFrameMkLst>
            <pc:docMk/>
            <pc:sldMk cId="1418218933" sldId="1333"/>
            <ac:graphicFrameMk id="14" creationId="{F1D216ED-828C-20C7-6E2D-43BA26FEF425}"/>
          </ac:graphicFrameMkLst>
        </pc:graphicFrameChg>
        <pc:graphicFrameChg chg="modGraphic">
          <ac:chgData name="Nguyen Binh" userId="acf7f2a7-1119-454a-99ee-b7b1d8425230" providerId="ADAL" clId="{11700495-DEAE-4AAA-9D0B-91827AD596A8}" dt="2023-05-16T06:36:11.887" v="14352" actId="21"/>
          <ac:graphicFrameMkLst>
            <pc:docMk/>
            <pc:sldMk cId="1418218933" sldId="1333"/>
            <ac:graphicFrameMk id="19" creationId="{CC16A30F-B729-5596-D0BB-0FFCEA5DC727}"/>
          </ac:graphicFrameMkLst>
        </pc:graphicFrameChg>
        <pc:graphicFrameChg chg="mod modGraphic">
          <ac:chgData name="Nguyen Binh" userId="acf7f2a7-1119-454a-99ee-b7b1d8425230" providerId="ADAL" clId="{11700495-DEAE-4AAA-9D0B-91827AD596A8}" dt="2023-05-16T06:34:15.923" v="14325" actId="20577"/>
          <ac:graphicFrameMkLst>
            <pc:docMk/>
            <pc:sldMk cId="1418218933" sldId="1333"/>
            <ac:graphicFrameMk id="21" creationId="{CC9B840D-4027-1EB8-731B-8A56F7338E85}"/>
          </ac:graphicFrameMkLst>
        </pc:graphicFrameChg>
      </pc:sldChg>
      <pc:sldChg chg="addSp delSp modSp add mod ord modAnim">
        <pc:chgData name="Nguyen Binh" userId="acf7f2a7-1119-454a-99ee-b7b1d8425230" providerId="ADAL" clId="{11700495-DEAE-4AAA-9D0B-91827AD596A8}" dt="2023-05-17T06:01:36.307" v="19007" actId="14100"/>
        <pc:sldMkLst>
          <pc:docMk/>
          <pc:sldMk cId="3402786497" sldId="1334"/>
        </pc:sldMkLst>
        <pc:spChg chg="del">
          <ac:chgData name="Nguyen Binh" userId="acf7f2a7-1119-454a-99ee-b7b1d8425230" providerId="ADAL" clId="{11700495-DEAE-4AAA-9D0B-91827AD596A8}" dt="2023-05-16T08:44:51.182" v="18036" actId="478"/>
          <ac:spMkLst>
            <pc:docMk/>
            <pc:sldMk cId="3402786497" sldId="1334"/>
            <ac:spMk id="3" creationId="{4B08DED0-942C-AB30-E2B9-0E732E6EDF24}"/>
          </ac:spMkLst>
        </pc:spChg>
        <pc:spChg chg="mod">
          <ac:chgData name="Nguyen Binh" userId="acf7f2a7-1119-454a-99ee-b7b1d8425230" providerId="ADAL" clId="{11700495-DEAE-4AAA-9D0B-91827AD596A8}" dt="2023-05-16T08:28:58.293" v="18002"/>
          <ac:spMkLst>
            <pc:docMk/>
            <pc:sldMk cId="3402786497" sldId="1334"/>
            <ac:spMk id="4" creationId="{15AFC79F-B728-8771-FCEE-8957AA07AE35}"/>
          </ac:spMkLst>
        </pc:spChg>
        <pc:spChg chg="add mod">
          <ac:chgData name="Nguyen Binh" userId="acf7f2a7-1119-454a-99ee-b7b1d8425230" providerId="ADAL" clId="{11700495-DEAE-4AAA-9D0B-91827AD596A8}" dt="2023-05-16T09:07:19.688" v="18425" actId="207"/>
          <ac:spMkLst>
            <pc:docMk/>
            <pc:sldMk cId="3402786497" sldId="1334"/>
            <ac:spMk id="6" creationId="{73EB8D55-6F76-08A2-B221-888AD5DF14A5}"/>
          </ac:spMkLst>
        </pc:spChg>
        <pc:spChg chg="add mod">
          <ac:chgData name="Nguyen Binh" userId="acf7f2a7-1119-454a-99ee-b7b1d8425230" providerId="ADAL" clId="{11700495-DEAE-4AAA-9D0B-91827AD596A8}" dt="2023-05-16T09:05:04.902" v="18415" actId="14100"/>
          <ac:spMkLst>
            <pc:docMk/>
            <pc:sldMk cId="3402786497" sldId="1334"/>
            <ac:spMk id="7" creationId="{EF662351-D395-1DC0-44AA-E3C04640E8A8}"/>
          </ac:spMkLst>
        </pc:spChg>
        <pc:spChg chg="mod">
          <ac:chgData name="Nguyen Binh" userId="acf7f2a7-1119-454a-99ee-b7b1d8425230" providerId="ADAL" clId="{11700495-DEAE-4AAA-9D0B-91827AD596A8}" dt="2023-05-16T09:03:07.811" v="18388" actId="20577"/>
          <ac:spMkLst>
            <pc:docMk/>
            <pc:sldMk cId="3402786497" sldId="1334"/>
            <ac:spMk id="8" creationId="{C7D78E2A-953B-C1F4-2AE1-39A93FC79D19}"/>
          </ac:spMkLst>
        </pc:spChg>
        <pc:spChg chg="add mod">
          <ac:chgData name="Nguyen Binh" userId="acf7f2a7-1119-454a-99ee-b7b1d8425230" providerId="ADAL" clId="{11700495-DEAE-4AAA-9D0B-91827AD596A8}" dt="2023-05-16T09:05:22.341" v="18420" actId="1076"/>
          <ac:spMkLst>
            <pc:docMk/>
            <pc:sldMk cId="3402786497" sldId="1334"/>
            <ac:spMk id="9" creationId="{A4C15F45-B274-F1B9-73EC-1CE6FF0D96BC}"/>
          </ac:spMkLst>
        </pc:spChg>
        <pc:picChg chg="add mod">
          <ac:chgData name="Nguyen Binh" userId="acf7f2a7-1119-454a-99ee-b7b1d8425230" providerId="ADAL" clId="{11700495-DEAE-4AAA-9D0B-91827AD596A8}" dt="2023-05-17T06:01:36.307" v="19007" actId="14100"/>
          <ac:picMkLst>
            <pc:docMk/>
            <pc:sldMk cId="3402786497" sldId="1334"/>
            <ac:picMk id="2" creationId="{46918A1C-AC9E-6433-9E10-A34A13DBBEAF}"/>
          </ac:picMkLst>
        </pc:picChg>
      </pc:sldChg>
      <pc:sldChg chg="modSp add del mod ord">
        <pc:chgData name="Nguyen Binh" userId="acf7f2a7-1119-454a-99ee-b7b1d8425230" providerId="ADAL" clId="{11700495-DEAE-4AAA-9D0B-91827AD596A8}" dt="2023-05-16T07:21:13.731" v="15819" actId="47"/>
        <pc:sldMkLst>
          <pc:docMk/>
          <pc:sldMk cId="4219957475" sldId="1334"/>
        </pc:sldMkLst>
        <pc:spChg chg="mod">
          <ac:chgData name="Nguyen Binh" userId="acf7f2a7-1119-454a-99ee-b7b1d8425230" providerId="ADAL" clId="{11700495-DEAE-4AAA-9D0B-91827AD596A8}" dt="2023-05-16T07:21:02.380" v="15816" actId="14100"/>
          <ac:spMkLst>
            <pc:docMk/>
            <pc:sldMk cId="4219957475" sldId="1334"/>
            <ac:spMk id="5" creationId="{C2ACD51E-6331-649C-5142-C3BCDD72AE0A}"/>
          </ac:spMkLst>
        </pc:spChg>
      </pc:sldChg>
      <pc:sldChg chg="modSp new del mod">
        <pc:chgData name="Nguyen Binh" userId="acf7f2a7-1119-454a-99ee-b7b1d8425230" providerId="ADAL" clId="{11700495-DEAE-4AAA-9D0B-91827AD596A8}" dt="2023-05-16T09:15:11.912" v="18563" actId="47"/>
        <pc:sldMkLst>
          <pc:docMk/>
          <pc:sldMk cId="884189918" sldId="1335"/>
        </pc:sldMkLst>
        <pc:spChg chg="mod">
          <ac:chgData name="Nguyen Binh" userId="acf7f2a7-1119-454a-99ee-b7b1d8425230" providerId="ADAL" clId="{11700495-DEAE-4AAA-9D0B-91827AD596A8}" dt="2023-05-16T08:57:58.196" v="18347" actId="21"/>
          <ac:spMkLst>
            <pc:docMk/>
            <pc:sldMk cId="884189918" sldId="1335"/>
            <ac:spMk id="2" creationId="{B20F8A0E-85A7-E67E-C061-1B1491752143}"/>
          </ac:spMkLst>
        </pc:spChg>
      </pc:sldChg>
      <pc:sldChg chg="addSp delSp modSp add del mod">
        <pc:chgData name="Nguyen Binh" userId="acf7f2a7-1119-454a-99ee-b7b1d8425230" providerId="ADAL" clId="{11700495-DEAE-4AAA-9D0B-91827AD596A8}" dt="2023-05-16T07:21:13.731" v="15819" actId="47"/>
        <pc:sldMkLst>
          <pc:docMk/>
          <pc:sldMk cId="2507291610" sldId="1335"/>
        </pc:sldMkLst>
        <pc:spChg chg="add mod">
          <ac:chgData name="Nguyen Binh" userId="acf7f2a7-1119-454a-99ee-b7b1d8425230" providerId="ADAL" clId="{11700495-DEAE-4AAA-9D0B-91827AD596A8}" dt="2023-05-16T07:20:46.768" v="15810" actId="21"/>
          <ac:spMkLst>
            <pc:docMk/>
            <pc:sldMk cId="2507291610" sldId="1335"/>
            <ac:spMk id="4" creationId="{656AF468-DBF7-1DAC-3F94-17EC0B081903}"/>
          </ac:spMkLst>
        </pc:spChg>
        <pc:spChg chg="del mod">
          <ac:chgData name="Nguyen Binh" userId="acf7f2a7-1119-454a-99ee-b7b1d8425230" providerId="ADAL" clId="{11700495-DEAE-4AAA-9D0B-91827AD596A8}" dt="2023-05-16T07:20:46.768" v="15810" actId="21"/>
          <ac:spMkLst>
            <pc:docMk/>
            <pc:sldMk cId="2507291610" sldId="1335"/>
            <ac:spMk id="5" creationId="{C2ACD51E-6331-649C-5142-C3BCDD72AE0A}"/>
          </ac:spMkLst>
        </pc:spChg>
      </pc:sldChg>
      <pc:sldChg chg="addSp delSp modSp add mod modAnim">
        <pc:chgData name="Nguyen Binh" userId="acf7f2a7-1119-454a-99ee-b7b1d8425230" providerId="ADAL" clId="{11700495-DEAE-4AAA-9D0B-91827AD596A8}" dt="2023-05-16T09:14:56.575" v="18562"/>
        <pc:sldMkLst>
          <pc:docMk/>
          <pc:sldMk cId="2175312927" sldId="1336"/>
        </pc:sldMkLst>
        <pc:spChg chg="add mod">
          <ac:chgData name="Nguyen Binh" userId="acf7f2a7-1119-454a-99ee-b7b1d8425230" providerId="ADAL" clId="{11700495-DEAE-4AAA-9D0B-91827AD596A8}" dt="2023-05-16T09:14:03.960" v="18554" actId="14100"/>
          <ac:spMkLst>
            <pc:docMk/>
            <pc:sldMk cId="2175312927" sldId="1336"/>
            <ac:spMk id="2" creationId="{0E01A305-11DF-33CF-C8E4-8AA014772BB5}"/>
          </ac:spMkLst>
        </pc:spChg>
        <pc:spChg chg="add mod">
          <ac:chgData name="Nguyen Binh" userId="acf7f2a7-1119-454a-99ee-b7b1d8425230" providerId="ADAL" clId="{11700495-DEAE-4AAA-9D0B-91827AD596A8}" dt="2023-05-16T09:14:15.657" v="18558" actId="1076"/>
          <ac:spMkLst>
            <pc:docMk/>
            <pc:sldMk cId="2175312927" sldId="1336"/>
            <ac:spMk id="3" creationId="{3C70624D-060D-3C06-BB0D-055EC07D61FC}"/>
          </ac:spMkLst>
        </pc:spChg>
        <pc:picChg chg="add mod">
          <ac:chgData name="Nguyen Binh" userId="acf7f2a7-1119-454a-99ee-b7b1d8425230" providerId="ADAL" clId="{11700495-DEAE-4AAA-9D0B-91827AD596A8}" dt="2023-05-16T09:14:56.575" v="18562"/>
          <ac:picMkLst>
            <pc:docMk/>
            <pc:sldMk cId="2175312927" sldId="1336"/>
            <ac:picMk id="5" creationId="{AD3B40DB-D258-1102-AC70-34B92DFE17D6}"/>
          </ac:picMkLst>
        </pc:picChg>
        <pc:picChg chg="del mod">
          <ac:chgData name="Nguyen Binh" userId="acf7f2a7-1119-454a-99ee-b7b1d8425230" providerId="ADAL" clId="{11700495-DEAE-4AAA-9D0B-91827AD596A8}" dt="2023-05-16T09:14:53.442" v="18561" actId="478"/>
          <ac:picMkLst>
            <pc:docMk/>
            <pc:sldMk cId="2175312927" sldId="1336"/>
            <ac:picMk id="7172" creationId="{74EB8B20-187A-B9F0-D43F-D9B5152F075B}"/>
          </ac:picMkLst>
        </pc:picChg>
      </pc:sldChg>
      <pc:sldChg chg="addSp delSp modSp add mod ord modAnim">
        <pc:chgData name="Nguyen Binh" userId="acf7f2a7-1119-454a-99ee-b7b1d8425230" providerId="ADAL" clId="{11700495-DEAE-4AAA-9D0B-91827AD596A8}" dt="2023-05-16T09:13:33.984" v="18548" actId="1076"/>
        <pc:sldMkLst>
          <pc:docMk/>
          <pc:sldMk cId="3169212450" sldId="1337"/>
        </pc:sldMkLst>
        <pc:spChg chg="add mod">
          <ac:chgData name="Nguyen Binh" userId="acf7f2a7-1119-454a-99ee-b7b1d8425230" providerId="ADAL" clId="{11700495-DEAE-4AAA-9D0B-91827AD596A8}" dt="2023-05-16T09:13:24.120" v="18542" actId="1076"/>
          <ac:spMkLst>
            <pc:docMk/>
            <pc:sldMk cId="3169212450" sldId="1337"/>
            <ac:spMk id="2" creationId="{1781018D-9E10-C0AF-88EB-25AC42DAD87B}"/>
          </ac:spMkLst>
        </pc:spChg>
        <pc:spChg chg="add mod">
          <ac:chgData name="Nguyen Binh" userId="acf7f2a7-1119-454a-99ee-b7b1d8425230" providerId="ADAL" clId="{11700495-DEAE-4AAA-9D0B-91827AD596A8}" dt="2023-05-16T09:13:33.984" v="18548" actId="1076"/>
          <ac:spMkLst>
            <pc:docMk/>
            <pc:sldMk cId="3169212450" sldId="1337"/>
            <ac:spMk id="3" creationId="{40866DEA-1B7F-E755-2561-8009B5523EBB}"/>
          </ac:spMkLst>
        </pc:spChg>
        <pc:spChg chg="del">
          <ac:chgData name="Nguyen Binh" userId="acf7f2a7-1119-454a-99ee-b7b1d8425230" providerId="ADAL" clId="{11700495-DEAE-4AAA-9D0B-91827AD596A8}" dt="2023-05-16T09:13:14.979" v="18540" actId="478"/>
          <ac:spMkLst>
            <pc:docMk/>
            <pc:sldMk cId="3169212450" sldId="1337"/>
            <ac:spMk id="20" creationId="{84CF7D34-59B4-1701-80E9-888F70AA7F1A}"/>
          </ac:spMkLst>
        </pc:spChg>
        <pc:picChg chg="mod">
          <ac:chgData name="Nguyen Binh" userId="acf7f2a7-1119-454a-99ee-b7b1d8425230" providerId="ADAL" clId="{11700495-DEAE-4AAA-9D0B-91827AD596A8}" dt="2023-05-16T09:13:28.112" v="18544" actId="1076"/>
          <ac:picMkLst>
            <pc:docMk/>
            <pc:sldMk cId="3169212450" sldId="1337"/>
            <ac:picMk id="7172" creationId="{74EB8B20-187A-B9F0-D43F-D9B5152F075B}"/>
          </ac:picMkLst>
        </pc:picChg>
      </pc:sldChg>
      <pc:sldChg chg="addSp delSp modSp new mod ord">
        <pc:chgData name="Nguyen Binh" userId="acf7f2a7-1119-454a-99ee-b7b1d8425230" providerId="ADAL" clId="{11700495-DEAE-4AAA-9D0B-91827AD596A8}" dt="2023-05-17T12:03:57.083" v="25036" actId="1076"/>
        <pc:sldMkLst>
          <pc:docMk/>
          <pc:sldMk cId="1989146056" sldId="1338"/>
        </pc:sldMkLst>
        <pc:spChg chg="del">
          <ac:chgData name="Nguyen Binh" userId="acf7f2a7-1119-454a-99ee-b7b1d8425230" providerId="ADAL" clId="{11700495-DEAE-4AAA-9D0B-91827AD596A8}" dt="2023-05-16T13:10:36.660" v="18821" actId="478"/>
          <ac:spMkLst>
            <pc:docMk/>
            <pc:sldMk cId="1989146056" sldId="1338"/>
            <ac:spMk id="2" creationId="{276DEF56-D88D-1DDC-7030-D2F9B779D786}"/>
          </ac:spMkLst>
        </pc:spChg>
        <pc:spChg chg="del">
          <ac:chgData name="Nguyen Binh" userId="acf7f2a7-1119-454a-99ee-b7b1d8425230" providerId="ADAL" clId="{11700495-DEAE-4AAA-9D0B-91827AD596A8}" dt="2023-05-16T10:10:31.570" v="18800"/>
          <ac:spMkLst>
            <pc:docMk/>
            <pc:sldMk cId="1989146056" sldId="1338"/>
            <ac:spMk id="3" creationId="{A2AFD392-B57E-8C04-FDB1-F925FBED3967}"/>
          </ac:spMkLst>
        </pc:spChg>
        <pc:spChg chg="add mod">
          <ac:chgData name="Nguyen Binh" userId="acf7f2a7-1119-454a-99ee-b7b1d8425230" providerId="ADAL" clId="{11700495-DEAE-4AAA-9D0B-91827AD596A8}" dt="2023-05-16T13:11:12.927" v="18852" actId="20577"/>
          <ac:spMkLst>
            <pc:docMk/>
            <pc:sldMk cId="1989146056" sldId="1338"/>
            <ac:spMk id="4" creationId="{94210E96-6E4F-B491-CB20-755535B31D56}"/>
          </ac:spMkLst>
        </pc:spChg>
        <pc:picChg chg="add mod">
          <ac:chgData name="Nguyen Binh" userId="acf7f2a7-1119-454a-99ee-b7b1d8425230" providerId="ADAL" clId="{11700495-DEAE-4AAA-9D0B-91827AD596A8}" dt="2023-05-17T12:03:57.083" v="25036" actId="1076"/>
          <ac:picMkLst>
            <pc:docMk/>
            <pc:sldMk cId="1989146056" sldId="1338"/>
            <ac:picMk id="2" creationId="{85574FD5-36DD-AD25-6958-92D9FEA3631F}"/>
          </ac:picMkLst>
        </pc:picChg>
        <pc:picChg chg="add mod">
          <ac:chgData name="Nguyen Binh" userId="acf7f2a7-1119-454a-99ee-b7b1d8425230" providerId="ADAL" clId="{11700495-DEAE-4AAA-9D0B-91827AD596A8}" dt="2023-05-17T12:03:51.826" v="25034" actId="1076"/>
          <ac:picMkLst>
            <pc:docMk/>
            <pc:sldMk cId="1989146056" sldId="1338"/>
            <ac:picMk id="1026" creationId="{0911AD58-1AAD-D30E-A18C-5EF63085B92A}"/>
          </ac:picMkLst>
        </pc:picChg>
      </pc:sldChg>
      <pc:sldChg chg="addSp delSp modSp new mod ord">
        <pc:chgData name="Nguyen Binh" userId="acf7f2a7-1119-454a-99ee-b7b1d8425230" providerId="ADAL" clId="{11700495-DEAE-4AAA-9D0B-91827AD596A8}" dt="2023-05-17T12:04:18.283" v="25043" actId="1076"/>
        <pc:sldMkLst>
          <pc:docMk/>
          <pc:sldMk cId="1610597939" sldId="1339"/>
        </pc:sldMkLst>
        <pc:spChg chg="del">
          <ac:chgData name="Nguyen Binh" userId="acf7f2a7-1119-454a-99ee-b7b1d8425230" providerId="ADAL" clId="{11700495-DEAE-4AAA-9D0B-91827AD596A8}" dt="2023-05-16T10:02:31.625" v="18695" actId="478"/>
          <ac:spMkLst>
            <pc:docMk/>
            <pc:sldMk cId="1610597939" sldId="1339"/>
            <ac:spMk id="2" creationId="{EF59854C-7103-4073-6F23-FF4F4FD162A2}"/>
          </ac:spMkLst>
        </pc:spChg>
        <pc:spChg chg="del">
          <ac:chgData name="Nguyen Binh" userId="acf7f2a7-1119-454a-99ee-b7b1d8425230" providerId="ADAL" clId="{11700495-DEAE-4AAA-9D0B-91827AD596A8}" dt="2023-05-16T10:10:44.597" v="18811" actId="478"/>
          <ac:spMkLst>
            <pc:docMk/>
            <pc:sldMk cId="1610597939" sldId="1339"/>
            <ac:spMk id="3" creationId="{41842196-8D74-05AF-21A9-BDA7ECE59096}"/>
          </ac:spMkLst>
        </pc:spChg>
        <pc:spChg chg="add mod">
          <ac:chgData name="Nguyen Binh" userId="acf7f2a7-1119-454a-99ee-b7b1d8425230" providerId="ADAL" clId="{11700495-DEAE-4AAA-9D0B-91827AD596A8}" dt="2023-05-16T15:13:20.410" v="18889" actId="20577"/>
          <ac:spMkLst>
            <pc:docMk/>
            <pc:sldMk cId="1610597939" sldId="1339"/>
            <ac:spMk id="5" creationId="{18A94CB8-2343-DAB9-5EBA-C8CA0D9136F5}"/>
          </ac:spMkLst>
        </pc:spChg>
        <pc:picChg chg="add del mod modCrop">
          <ac:chgData name="Nguyen Binh" userId="acf7f2a7-1119-454a-99ee-b7b1d8425230" providerId="ADAL" clId="{11700495-DEAE-4AAA-9D0B-91827AD596A8}" dt="2023-05-17T12:04:18.283" v="25043" actId="1076"/>
          <ac:picMkLst>
            <pc:docMk/>
            <pc:sldMk cId="1610597939" sldId="1339"/>
            <ac:picMk id="4" creationId="{9F9B33EA-D440-F1BD-A7EA-EB3592DBE8F4}"/>
          </ac:picMkLst>
        </pc:picChg>
        <pc:picChg chg="add del mod">
          <ac:chgData name="Nguyen Binh" userId="acf7f2a7-1119-454a-99ee-b7b1d8425230" providerId="ADAL" clId="{11700495-DEAE-4AAA-9D0B-91827AD596A8}" dt="2023-05-16T10:04:06.197" v="18698" actId="478"/>
          <ac:picMkLst>
            <pc:docMk/>
            <pc:sldMk cId="1610597939" sldId="1339"/>
            <ac:picMk id="8194" creationId="{0062E06C-5C0A-DB30-C53A-85C24BA0232F}"/>
          </ac:picMkLst>
        </pc:picChg>
        <pc:picChg chg="add del mod">
          <ac:chgData name="Nguyen Binh" userId="acf7f2a7-1119-454a-99ee-b7b1d8425230" providerId="ADAL" clId="{11700495-DEAE-4AAA-9D0B-91827AD596A8}" dt="2023-05-17T12:04:09.723" v="25038" actId="14100"/>
          <ac:picMkLst>
            <pc:docMk/>
            <pc:sldMk cId="1610597939" sldId="1339"/>
            <ac:picMk id="8196" creationId="{46A5F491-879E-6F8C-7FFD-7A166CBB5217}"/>
          </ac:picMkLst>
        </pc:picChg>
      </pc:sldChg>
      <pc:sldChg chg="addSp delSp modSp add">
        <pc:chgData name="Nguyen Binh" userId="acf7f2a7-1119-454a-99ee-b7b1d8425230" providerId="ADAL" clId="{11700495-DEAE-4AAA-9D0B-91827AD596A8}" dt="2023-05-17T09:23:24.826" v="19799" actId="1076"/>
        <pc:sldMkLst>
          <pc:docMk/>
          <pc:sldMk cId="3678727085" sldId="1340"/>
        </pc:sldMkLst>
        <pc:picChg chg="del">
          <ac:chgData name="Nguyen Binh" userId="acf7f2a7-1119-454a-99ee-b7b1d8425230" providerId="ADAL" clId="{11700495-DEAE-4AAA-9D0B-91827AD596A8}" dt="2023-05-17T05:50:25.853" v="18944" actId="478"/>
          <ac:picMkLst>
            <pc:docMk/>
            <pc:sldMk cId="3678727085" sldId="1340"/>
            <ac:picMk id="2" creationId="{2DAE4693-54BD-00DA-D208-FCF76D979CAB}"/>
          </ac:picMkLst>
        </pc:picChg>
        <pc:picChg chg="del">
          <ac:chgData name="Nguyen Binh" userId="acf7f2a7-1119-454a-99ee-b7b1d8425230" providerId="ADAL" clId="{11700495-DEAE-4AAA-9D0B-91827AD596A8}" dt="2023-05-17T05:50:25.853" v="18944" actId="478"/>
          <ac:picMkLst>
            <pc:docMk/>
            <pc:sldMk cId="3678727085" sldId="1340"/>
            <ac:picMk id="3" creationId="{CB1EC842-0503-12FA-ED40-ED0B117CA013}"/>
          </ac:picMkLst>
        </pc:picChg>
        <pc:picChg chg="del">
          <ac:chgData name="Nguyen Binh" userId="acf7f2a7-1119-454a-99ee-b7b1d8425230" providerId="ADAL" clId="{11700495-DEAE-4AAA-9D0B-91827AD596A8}" dt="2023-05-17T05:50:25.853" v="18944" actId="478"/>
          <ac:picMkLst>
            <pc:docMk/>
            <pc:sldMk cId="3678727085" sldId="1340"/>
            <ac:picMk id="5" creationId="{73E03369-260D-F954-15EF-DD7677B6343D}"/>
          </ac:picMkLst>
        </pc:picChg>
        <pc:picChg chg="del">
          <ac:chgData name="Nguyen Binh" userId="acf7f2a7-1119-454a-99ee-b7b1d8425230" providerId="ADAL" clId="{11700495-DEAE-4AAA-9D0B-91827AD596A8}" dt="2023-05-17T05:50:25.853" v="18944" actId="478"/>
          <ac:picMkLst>
            <pc:docMk/>
            <pc:sldMk cId="3678727085" sldId="1340"/>
            <ac:picMk id="6" creationId="{A0EE5311-8629-3A3A-F351-82705A4521C0}"/>
          </ac:picMkLst>
        </pc:picChg>
        <pc:picChg chg="add del mod">
          <ac:chgData name="Nguyen Binh" userId="acf7f2a7-1119-454a-99ee-b7b1d8425230" providerId="ADAL" clId="{11700495-DEAE-4AAA-9D0B-91827AD596A8}" dt="2023-05-17T05:52:51.995" v="18985" actId="21"/>
          <ac:picMkLst>
            <pc:docMk/>
            <pc:sldMk cId="3678727085" sldId="1340"/>
            <ac:picMk id="7" creationId="{F9BD79BA-28CF-3B0A-EA62-058CB668D0CA}"/>
          </ac:picMkLst>
        </pc:picChg>
        <pc:picChg chg="add mod">
          <ac:chgData name="Nguyen Binh" userId="acf7f2a7-1119-454a-99ee-b7b1d8425230" providerId="ADAL" clId="{11700495-DEAE-4AAA-9D0B-91827AD596A8}" dt="2023-05-17T09:23:15.587" v="19796" actId="1076"/>
          <ac:picMkLst>
            <pc:docMk/>
            <pc:sldMk cId="3678727085" sldId="1340"/>
            <ac:picMk id="2050" creationId="{92DCFDDB-BA61-B933-BDCD-BCE102624A5F}"/>
          </ac:picMkLst>
        </pc:picChg>
        <pc:picChg chg="add mod">
          <ac:chgData name="Nguyen Binh" userId="acf7f2a7-1119-454a-99ee-b7b1d8425230" providerId="ADAL" clId="{11700495-DEAE-4AAA-9D0B-91827AD596A8}" dt="2023-05-17T09:23:18.651" v="19797" actId="1076"/>
          <ac:picMkLst>
            <pc:docMk/>
            <pc:sldMk cId="3678727085" sldId="1340"/>
            <ac:picMk id="2052" creationId="{E6E8F2B2-A9E3-9886-F149-6117B75DCCFE}"/>
          </ac:picMkLst>
        </pc:picChg>
        <pc:picChg chg="add mod">
          <ac:chgData name="Nguyen Binh" userId="acf7f2a7-1119-454a-99ee-b7b1d8425230" providerId="ADAL" clId="{11700495-DEAE-4AAA-9D0B-91827AD596A8}" dt="2023-05-17T09:23:20.698" v="19798" actId="1076"/>
          <ac:picMkLst>
            <pc:docMk/>
            <pc:sldMk cId="3678727085" sldId="1340"/>
            <ac:picMk id="2054" creationId="{94684548-7191-B838-5E11-FBC1F9023A1B}"/>
          </ac:picMkLst>
        </pc:picChg>
        <pc:picChg chg="add mod">
          <ac:chgData name="Nguyen Binh" userId="acf7f2a7-1119-454a-99ee-b7b1d8425230" providerId="ADAL" clId="{11700495-DEAE-4AAA-9D0B-91827AD596A8}" dt="2023-05-17T09:23:24.826" v="19799" actId="1076"/>
          <ac:picMkLst>
            <pc:docMk/>
            <pc:sldMk cId="3678727085" sldId="1340"/>
            <ac:picMk id="2056" creationId="{97680D5E-4F5D-5698-8674-C7E9FBFFAFB2}"/>
          </ac:picMkLst>
        </pc:picChg>
      </pc:sldChg>
      <pc:sldChg chg="addSp delSp modSp add mod">
        <pc:chgData name="Nguyen Binh" userId="acf7f2a7-1119-454a-99ee-b7b1d8425230" providerId="ADAL" clId="{11700495-DEAE-4AAA-9D0B-91827AD596A8}" dt="2023-05-17T08:11:24.361" v="19274"/>
        <pc:sldMkLst>
          <pc:docMk/>
          <pc:sldMk cId="1046776331" sldId="1341"/>
        </pc:sldMkLst>
        <pc:spChg chg="mod">
          <ac:chgData name="Nguyen Binh" userId="acf7f2a7-1119-454a-99ee-b7b1d8425230" providerId="ADAL" clId="{11700495-DEAE-4AAA-9D0B-91827AD596A8}" dt="2023-05-17T08:11:24.361" v="19274"/>
          <ac:spMkLst>
            <pc:docMk/>
            <pc:sldMk cId="1046776331" sldId="1341"/>
            <ac:spMk id="4" creationId="{15AFC79F-B728-8771-FCEE-8957AA07AE35}"/>
          </ac:spMkLst>
        </pc:spChg>
        <pc:picChg chg="del">
          <ac:chgData name="Nguyen Binh" userId="acf7f2a7-1119-454a-99ee-b7b1d8425230" providerId="ADAL" clId="{11700495-DEAE-4AAA-9D0B-91827AD596A8}" dt="2023-05-17T08:07:21.514" v="19214" actId="478"/>
          <ac:picMkLst>
            <pc:docMk/>
            <pc:sldMk cId="1046776331" sldId="1341"/>
            <ac:picMk id="2" creationId="{DF1A1B29-D8A9-1A32-AD0E-FC81F835E56F}"/>
          </ac:picMkLst>
        </pc:picChg>
        <pc:picChg chg="del">
          <ac:chgData name="Nguyen Binh" userId="acf7f2a7-1119-454a-99ee-b7b1d8425230" providerId="ADAL" clId="{11700495-DEAE-4AAA-9D0B-91827AD596A8}" dt="2023-05-17T08:07:21.903" v="19215" actId="478"/>
          <ac:picMkLst>
            <pc:docMk/>
            <pc:sldMk cId="1046776331" sldId="1341"/>
            <ac:picMk id="3" creationId="{D1760496-6DD8-AACE-0107-AF67C159D20D}"/>
          </ac:picMkLst>
        </pc:picChg>
        <pc:picChg chg="del">
          <ac:chgData name="Nguyen Binh" userId="acf7f2a7-1119-454a-99ee-b7b1d8425230" providerId="ADAL" clId="{11700495-DEAE-4AAA-9D0B-91827AD596A8}" dt="2023-05-17T08:07:19.248" v="19213" actId="478"/>
          <ac:picMkLst>
            <pc:docMk/>
            <pc:sldMk cId="1046776331" sldId="1341"/>
            <ac:picMk id="5" creationId="{9A923290-9503-74AE-A390-259020993FF7}"/>
          </ac:picMkLst>
        </pc:picChg>
        <pc:picChg chg="add mod">
          <ac:chgData name="Nguyen Binh" userId="acf7f2a7-1119-454a-99ee-b7b1d8425230" providerId="ADAL" clId="{11700495-DEAE-4AAA-9D0B-91827AD596A8}" dt="2023-05-17T08:10:39.243" v="19249" actId="1076"/>
          <ac:picMkLst>
            <pc:docMk/>
            <pc:sldMk cId="1046776331" sldId="1341"/>
            <ac:picMk id="6" creationId="{ED7FD36D-882C-DF82-E385-022DE9E26122}"/>
          </ac:picMkLst>
        </pc:picChg>
      </pc:sldChg>
      <pc:sldChg chg="addSp delSp modSp add mod ord">
        <pc:chgData name="Nguyen Binh" userId="acf7f2a7-1119-454a-99ee-b7b1d8425230" providerId="ADAL" clId="{11700495-DEAE-4AAA-9D0B-91827AD596A8}" dt="2023-05-17T08:36:28.745" v="19322" actId="20577"/>
        <pc:sldMkLst>
          <pc:docMk/>
          <pc:sldMk cId="2248412665" sldId="1342"/>
        </pc:sldMkLst>
        <pc:spChg chg="mod">
          <ac:chgData name="Nguyen Binh" userId="acf7f2a7-1119-454a-99ee-b7b1d8425230" providerId="ADAL" clId="{11700495-DEAE-4AAA-9D0B-91827AD596A8}" dt="2023-05-17T08:36:28.745" v="19322" actId="20577"/>
          <ac:spMkLst>
            <pc:docMk/>
            <pc:sldMk cId="2248412665" sldId="1342"/>
            <ac:spMk id="4" creationId="{15AFC79F-B728-8771-FCEE-8957AA07AE35}"/>
          </ac:spMkLst>
        </pc:spChg>
        <pc:picChg chg="del">
          <ac:chgData name="Nguyen Binh" userId="acf7f2a7-1119-454a-99ee-b7b1d8425230" providerId="ADAL" clId="{11700495-DEAE-4AAA-9D0B-91827AD596A8}" dt="2023-05-17T08:06:46.253" v="19210" actId="478"/>
          <ac:picMkLst>
            <pc:docMk/>
            <pc:sldMk cId="2248412665" sldId="1342"/>
            <ac:picMk id="2" creationId="{DF1A1B29-D8A9-1A32-AD0E-FC81F835E56F}"/>
          </ac:picMkLst>
        </pc:picChg>
        <pc:picChg chg="del mod">
          <ac:chgData name="Nguyen Binh" userId="acf7f2a7-1119-454a-99ee-b7b1d8425230" providerId="ADAL" clId="{11700495-DEAE-4AAA-9D0B-91827AD596A8}" dt="2023-05-17T08:06:45.175" v="19209" actId="478"/>
          <ac:picMkLst>
            <pc:docMk/>
            <pc:sldMk cId="2248412665" sldId="1342"/>
            <ac:picMk id="3" creationId="{D1760496-6DD8-AACE-0107-AF67C159D20D}"/>
          </ac:picMkLst>
        </pc:picChg>
        <pc:picChg chg="del">
          <ac:chgData name="Nguyen Binh" userId="acf7f2a7-1119-454a-99ee-b7b1d8425230" providerId="ADAL" clId="{11700495-DEAE-4AAA-9D0B-91827AD596A8}" dt="2023-05-17T08:06:44.700" v="19207" actId="478"/>
          <ac:picMkLst>
            <pc:docMk/>
            <pc:sldMk cId="2248412665" sldId="1342"/>
            <ac:picMk id="5" creationId="{9A923290-9503-74AE-A390-259020993FF7}"/>
          </ac:picMkLst>
        </pc:picChg>
        <pc:picChg chg="add del mod">
          <ac:chgData name="Nguyen Binh" userId="acf7f2a7-1119-454a-99ee-b7b1d8425230" providerId="ADAL" clId="{11700495-DEAE-4AAA-9D0B-91827AD596A8}" dt="2023-05-17T08:01:35.287" v="19150"/>
          <ac:picMkLst>
            <pc:docMk/>
            <pc:sldMk cId="2248412665" sldId="1342"/>
            <ac:picMk id="6" creationId="{588FE527-2134-C775-A918-B5CFE4D22443}"/>
          </ac:picMkLst>
        </pc:picChg>
        <pc:picChg chg="add mod">
          <ac:chgData name="Nguyen Binh" userId="acf7f2a7-1119-454a-99ee-b7b1d8425230" providerId="ADAL" clId="{11700495-DEAE-4AAA-9D0B-91827AD596A8}" dt="2023-05-17T08:13:33.442" v="19300" actId="14100"/>
          <ac:picMkLst>
            <pc:docMk/>
            <pc:sldMk cId="2248412665" sldId="1342"/>
            <ac:picMk id="7" creationId="{822E8838-8A7E-B45C-2D81-30F33D8C02A2}"/>
          </ac:picMkLst>
        </pc:picChg>
      </pc:sldChg>
      <pc:sldChg chg="addSp delSp modSp new mod ord">
        <pc:chgData name="Nguyen Binh" userId="acf7f2a7-1119-454a-99ee-b7b1d8425230" providerId="ADAL" clId="{11700495-DEAE-4AAA-9D0B-91827AD596A8}" dt="2023-05-17T08:12:10.017" v="19293" actId="20577"/>
        <pc:sldMkLst>
          <pc:docMk/>
          <pc:sldMk cId="4228343669" sldId="1343"/>
        </pc:sldMkLst>
        <pc:spChg chg="del">
          <ac:chgData name="Nguyen Binh" userId="acf7f2a7-1119-454a-99ee-b7b1d8425230" providerId="ADAL" clId="{11700495-DEAE-4AAA-9D0B-91827AD596A8}" dt="2023-05-17T08:01:40.079" v="19152" actId="478"/>
          <ac:spMkLst>
            <pc:docMk/>
            <pc:sldMk cId="4228343669" sldId="1343"/>
            <ac:spMk id="2" creationId="{0BC76EB3-358F-839F-8DE2-4BBA25C28269}"/>
          </ac:spMkLst>
        </pc:spChg>
        <pc:spChg chg="del">
          <ac:chgData name="Nguyen Binh" userId="acf7f2a7-1119-454a-99ee-b7b1d8425230" providerId="ADAL" clId="{11700495-DEAE-4AAA-9D0B-91827AD596A8}" dt="2023-05-17T08:02:14.079" v="19163" actId="478"/>
          <ac:spMkLst>
            <pc:docMk/>
            <pc:sldMk cId="4228343669" sldId="1343"/>
            <ac:spMk id="3" creationId="{DBE64913-B84D-9E6B-E933-0F18DE6E91AF}"/>
          </ac:spMkLst>
        </pc:spChg>
        <pc:spChg chg="add mod">
          <ac:chgData name="Nguyen Binh" userId="acf7f2a7-1119-454a-99ee-b7b1d8425230" providerId="ADAL" clId="{11700495-DEAE-4AAA-9D0B-91827AD596A8}" dt="2023-05-17T08:12:10.017" v="19293" actId="20577"/>
          <ac:spMkLst>
            <pc:docMk/>
            <pc:sldMk cId="4228343669" sldId="1343"/>
            <ac:spMk id="5" creationId="{CD08F204-60DA-4E9E-11C9-5CE7E35593CD}"/>
          </ac:spMkLst>
        </pc:spChg>
        <pc:picChg chg="add mod">
          <ac:chgData name="Nguyen Binh" userId="acf7f2a7-1119-454a-99ee-b7b1d8425230" providerId="ADAL" clId="{11700495-DEAE-4AAA-9D0B-91827AD596A8}" dt="2023-05-17T08:02:08.067" v="19162" actId="1076"/>
          <ac:picMkLst>
            <pc:docMk/>
            <pc:sldMk cId="4228343669" sldId="1343"/>
            <ac:picMk id="4" creationId="{C30984E2-E958-23E0-F8A4-4F282236B13F}"/>
          </ac:picMkLst>
        </pc:picChg>
      </pc:sldChg>
      <pc:sldChg chg="addSp delSp modSp add mod ord">
        <pc:chgData name="Nguyen Binh" userId="acf7f2a7-1119-454a-99ee-b7b1d8425230" providerId="ADAL" clId="{11700495-DEAE-4AAA-9D0B-91827AD596A8}" dt="2023-05-17T08:12:17.876" v="19294" actId="14100"/>
        <pc:sldMkLst>
          <pc:docMk/>
          <pc:sldMk cId="2260202067" sldId="1344"/>
        </pc:sldMkLst>
        <pc:spChg chg="mod">
          <ac:chgData name="Nguyen Binh" userId="acf7f2a7-1119-454a-99ee-b7b1d8425230" providerId="ADAL" clId="{11700495-DEAE-4AAA-9D0B-91827AD596A8}" dt="2023-05-17T08:11:36.926" v="19283" actId="20577"/>
          <ac:spMkLst>
            <pc:docMk/>
            <pc:sldMk cId="2260202067" sldId="1344"/>
            <ac:spMk id="4" creationId="{15AFC79F-B728-8771-FCEE-8957AA07AE35}"/>
          </ac:spMkLst>
        </pc:spChg>
        <pc:picChg chg="add del mod">
          <ac:chgData name="Nguyen Binh" userId="acf7f2a7-1119-454a-99ee-b7b1d8425230" providerId="ADAL" clId="{11700495-DEAE-4AAA-9D0B-91827AD596A8}" dt="2023-05-17T08:12:17.876" v="19294" actId="14100"/>
          <ac:picMkLst>
            <pc:docMk/>
            <pc:sldMk cId="2260202067" sldId="1344"/>
            <ac:picMk id="2" creationId="{AB4A4996-3527-F8D1-2058-0E1BB630297B}"/>
          </ac:picMkLst>
        </pc:picChg>
        <pc:picChg chg="add del mod">
          <ac:chgData name="Nguyen Binh" userId="acf7f2a7-1119-454a-99ee-b7b1d8425230" providerId="ADAL" clId="{11700495-DEAE-4AAA-9D0B-91827AD596A8}" dt="2023-05-17T08:09:50.165" v="19243"/>
          <ac:picMkLst>
            <pc:docMk/>
            <pc:sldMk cId="2260202067" sldId="1344"/>
            <ac:picMk id="3" creationId="{C6C38688-E77E-5AFD-E5C6-87D8B9E78DA5}"/>
          </ac:picMkLst>
        </pc:picChg>
      </pc:sldChg>
      <pc:sldChg chg="addSp delSp modSp add del mod">
        <pc:chgData name="Nguyen Binh" userId="acf7f2a7-1119-454a-99ee-b7b1d8425230" providerId="ADAL" clId="{11700495-DEAE-4AAA-9D0B-91827AD596A8}" dt="2023-05-17T08:42:50.391" v="19352" actId="2696"/>
        <pc:sldMkLst>
          <pc:docMk/>
          <pc:sldMk cId="2067162084" sldId="1345"/>
        </pc:sldMkLst>
        <pc:spChg chg="mod">
          <ac:chgData name="Nguyen Binh" userId="acf7f2a7-1119-454a-99ee-b7b1d8425230" providerId="ADAL" clId="{11700495-DEAE-4AAA-9D0B-91827AD596A8}" dt="2023-05-17T08:37:24.144" v="19329" actId="20577"/>
          <ac:spMkLst>
            <pc:docMk/>
            <pc:sldMk cId="2067162084" sldId="1345"/>
            <ac:spMk id="4" creationId="{15AFC79F-B728-8771-FCEE-8957AA07AE35}"/>
          </ac:spMkLst>
        </pc:spChg>
        <pc:picChg chg="add mod">
          <ac:chgData name="Nguyen Binh" userId="acf7f2a7-1119-454a-99ee-b7b1d8425230" providerId="ADAL" clId="{11700495-DEAE-4AAA-9D0B-91827AD596A8}" dt="2023-05-17T08:42:41.906" v="19351" actId="14100"/>
          <ac:picMkLst>
            <pc:docMk/>
            <pc:sldMk cId="2067162084" sldId="1345"/>
            <ac:picMk id="2" creationId="{DB1F7E82-E2A5-D6CA-9489-08475069634A}"/>
          </ac:picMkLst>
        </pc:picChg>
        <pc:picChg chg="del">
          <ac:chgData name="Nguyen Binh" userId="acf7f2a7-1119-454a-99ee-b7b1d8425230" providerId="ADAL" clId="{11700495-DEAE-4AAA-9D0B-91827AD596A8}" dt="2023-05-17T08:37:47.952" v="19342" actId="478"/>
          <ac:picMkLst>
            <pc:docMk/>
            <pc:sldMk cId="2067162084" sldId="1345"/>
            <ac:picMk id="6" creationId="{ED7FD36D-882C-DF82-E385-022DE9E26122}"/>
          </ac:picMkLst>
        </pc:picChg>
      </pc:sldChg>
      <pc:sldChg chg="modSp add del mod">
        <pc:chgData name="Nguyen Binh" userId="acf7f2a7-1119-454a-99ee-b7b1d8425230" providerId="ADAL" clId="{11700495-DEAE-4AAA-9D0B-91827AD596A8}" dt="2023-05-17T08:36:46.665" v="19324" actId="47"/>
        <pc:sldMkLst>
          <pc:docMk/>
          <pc:sldMk cId="2893319762" sldId="1345"/>
        </pc:sldMkLst>
        <pc:spChg chg="mod">
          <ac:chgData name="Nguyen Binh" userId="acf7f2a7-1119-454a-99ee-b7b1d8425230" providerId="ADAL" clId="{11700495-DEAE-4AAA-9D0B-91827AD596A8}" dt="2023-05-17T08:36:38.130" v="19323" actId="14100"/>
          <ac:spMkLst>
            <pc:docMk/>
            <pc:sldMk cId="2893319762" sldId="1345"/>
            <ac:spMk id="4" creationId="{15AFC79F-B728-8771-FCEE-8957AA07AE35}"/>
          </ac:spMkLst>
        </pc:spChg>
      </pc:sldChg>
      <pc:sldChg chg="add">
        <pc:chgData name="Nguyen Binh" userId="acf7f2a7-1119-454a-99ee-b7b1d8425230" providerId="ADAL" clId="{11700495-DEAE-4AAA-9D0B-91827AD596A8}" dt="2023-05-17T08:42:53.234" v="19353"/>
        <pc:sldMkLst>
          <pc:docMk/>
          <pc:sldMk cId="3325572679" sldId="1345"/>
        </pc:sldMkLst>
      </pc:sldChg>
      <pc:sldChg chg="addSp delSp modSp add mod">
        <pc:chgData name="Nguyen Binh" userId="acf7f2a7-1119-454a-99ee-b7b1d8425230" providerId="ADAL" clId="{11700495-DEAE-4AAA-9D0B-91827AD596A8}" dt="2023-05-17T08:55:13.195" v="19374" actId="14100"/>
        <pc:sldMkLst>
          <pc:docMk/>
          <pc:sldMk cId="3249236603" sldId="1346"/>
        </pc:sldMkLst>
        <pc:spChg chg="mod">
          <ac:chgData name="Nguyen Binh" userId="acf7f2a7-1119-454a-99ee-b7b1d8425230" providerId="ADAL" clId="{11700495-DEAE-4AAA-9D0B-91827AD596A8}" dt="2023-05-17T08:37:29.922" v="19333" actId="20577"/>
          <ac:spMkLst>
            <pc:docMk/>
            <pc:sldMk cId="3249236603" sldId="1346"/>
            <ac:spMk id="4" creationId="{15AFC79F-B728-8771-FCEE-8957AA07AE35}"/>
          </ac:spMkLst>
        </pc:spChg>
        <pc:picChg chg="del">
          <ac:chgData name="Nguyen Binh" userId="acf7f2a7-1119-454a-99ee-b7b1d8425230" providerId="ADAL" clId="{11700495-DEAE-4AAA-9D0B-91827AD596A8}" dt="2023-05-17T08:37:51.394" v="19343" actId="478"/>
          <ac:picMkLst>
            <pc:docMk/>
            <pc:sldMk cId="3249236603" sldId="1346"/>
            <ac:picMk id="2" creationId="{AB4A4996-3527-F8D1-2058-0E1BB630297B}"/>
          </ac:picMkLst>
        </pc:picChg>
        <pc:picChg chg="add mod">
          <ac:chgData name="Nguyen Binh" userId="acf7f2a7-1119-454a-99ee-b7b1d8425230" providerId="ADAL" clId="{11700495-DEAE-4AAA-9D0B-91827AD596A8}" dt="2023-05-17T08:55:13.195" v="19374" actId="14100"/>
          <ac:picMkLst>
            <pc:docMk/>
            <pc:sldMk cId="3249236603" sldId="1346"/>
            <ac:picMk id="3" creationId="{EB0D1E0F-08B9-C676-B952-7096BCA1B2D7}"/>
          </ac:picMkLst>
        </pc:picChg>
      </pc:sldChg>
      <pc:sldChg chg="addSp delSp modSp add mod">
        <pc:chgData name="Nguyen Binh" userId="acf7f2a7-1119-454a-99ee-b7b1d8425230" providerId="ADAL" clId="{11700495-DEAE-4AAA-9D0B-91827AD596A8}" dt="2023-05-17T08:54:50.130" v="19371" actId="14100"/>
        <pc:sldMkLst>
          <pc:docMk/>
          <pc:sldMk cId="2281799297" sldId="1347"/>
        </pc:sldMkLst>
        <pc:spChg chg="mod">
          <ac:chgData name="Nguyen Binh" userId="acf7f2a7-1119-454a-99ee-b7b1d8425230" providerId="ADAL" clId="{11700495-DEAE-4AAA-9D0B-91827AD596A8}" dt="2023-05-17T08:37:34.755" v="19337" actId="20577"/>
          <ac:spMkLst>
            <pc:docMk/>
            <pc:sldMk cId="2281799297" sldId="1347"/>
            <ac:spMk id="4" creationId="{15AFC79F-B728-8771-FCEE-8957AA07AE35}"/>
          </ac:spMkLst>
        </pc:spChg>
        <pc:picChg chg="add mod">
          <ac:chgData name="Nguyen Binh" userId="acf7f2a7-1119-454a-99ee-b7b1d8425230" providerId="ADAL" clId="{11700495-DEAE-4AAA-9D0B-91827AD596A8}" dt="2023-05-17T08:54:50.130" v="19371" actId="14100"/>
          <ac:picMkLst>
            <pc:docMk/>
            <pc:sldMk cId="2281799297" sldId="1347"/>
            <ac:picMk id="2" creationId="{0EF526EF-FFF7-565D-9AD5-2036AB7B6D8F}"/>
          </ac:picMkLst>
        </pc:picChg>
        <pc:picChg chg="del">
          <ac:chgData name="Nguyen Binh" userId="acf7f2a7-1119-454a-99ee-b7b1d8425230" providerId="ADAL" clId="{11700495-DEAE-4AAA-9D0B-91827AD596A8}" dt="2023-05-17T08:37:52.906" v="19344" actId="478"/>
          <ac:picMkLst>
            <pc:docMk/>
            <pc:sldMk cId="2281799297" sldId="1347"/>
            <ac:picMk id="7" creationId="{822E8838-8A7E-B45C-2D81-30F33D8C02A2}"/>
          </ac:picMkLst>
        </pc:picChg>
      </pc:sldChg>
      <pc:sldChg chg="addSp delSp modSp add mod">
        <pc:chgData name="Nguyen Binh" userId="acf7f2a7-1119-454a-99ee-b7b1d8425230" providerId="ADAL" clId="{11700495-DEAE-4AAA-9D0B-91827AD596A8}" dt="2023-05-17T08:54:33.315" v="19369" actId="1076"/>
        <pc:sldMkLst>
          <pc:docMk/>
          <pc:sldMk cId="1974205209" sldId="1348"/>
        </pc:sldMkLst>
        <pc:spChg chg="mod">
          <ac:chgData name="Nguyen Binh" userId="acf7f2a7-1119-454a-99ee-b7b1d8425230" providerId="ADAL" clId="{11700495-DEAE-4AAA-9D0B-91827AD596A8}" dt="2023-05-17T08:37:38.320" v="19341" actId="20577"/>
          <ac:spMkLst>
            <pc:docMk/>
            <pc:sldMk cId="1974205209" sldId="1348"/>
            <ac:spMk id="5" creationId="{CD08F204-60DA-4E9E-11C9-5CE7E35593CD}"/>
          </ac:spMkLst>
        </pc:spChg>
        <pc:picChg chg="add mod">
          <ac:chgData name="Nguyen Binh" userId="acf7f2a7-1119-454a-99ee-b7b1d8425230" providerId="ADAL" clId="{11700495-DEAE-4AAA-9D0B-91827AD596A8}" dt="2023-05-17T08:54:33.315" v="19369" actId="1076"/>
          <ac:picMkLst>
            <pc:docMk/>
            <pc:sldMk cId="1974205209" sldId="1348"/>
            <ac:picMk id="2" creationId="{F293F933-890E-49FE-423B-CA1E07DFA464}"/>
          </ac:picMkLst>
        </pc:picChg>
        <pc:picChg chg="del">
          <ac:chgData name="Nguyen Binh" userId="acf7f2a7-1119-454a-99ee-b7b1d8425230" providerId="ADAL" clId="{11700495-DEAE-4AAA-9D0B-91827AD596A8}" dt="2023-05-17T08:37:54.476" v="19345" actId="478"/>
          <ac:picMkLst>
            <pc:docMk/>
            <pc:sldMk cId="1974205209" sldId="1348"/>
            <ac:picMk id="4" creationId="{C30984E2-E958-23E0-F8A4-4F282236B13F}"/>
          </ac:picMkLst>
        </pc:picChg>
      </pc:sldChg>
      <pc:sldChg chg="addSp delSp modSp add mod modAnim">
        <pc:chgData name="Nguyen Binh" userId="acf7f2a7-1119-454a-99ee-b7b1d8425230" providerId="ADAL" clId="{11700495-DEAE-4AAA-9D0B-91827AD596A8}" dt="2023-05-17T10:31:00.571" v="21544" actId="20577"/>
        <pc:sldMkLst>
          <pc:docMk/>
          <pc:sldMk cId="1608885553" sldId="1349"/>
        </pc:sldMkLst>
        <pc:spChg chg="mod">
          <ac:chgData name="Nguyen Binh" userId="acf7f2a7-1119-454a-99ee-b7b1d8425230" providerId="ADAL" clId="{11700495-DEAE-4AAA-9D0B-91827AD596A8}" dt="2023-05-17T10:31:00.571" v="21544" actId="20577"/>
          <ac:spMkLst>
            <pc:docMk/>
            <pc:sldMk cId="1608885553" sldId="1349"/>
            <ac:spMk id="4" creationId="{15AFC79F-B728-8771-FCEE-8957AA07AE35}"/>
          </ac:spMkLst>
        </pc:spChg>
        <pc:spChg chg="add del">
          <ac:chgData name="Nguyen Binh" userId="acf7f2a7-1119-454a-99ee-b7b1d8425230" providerId="ADAL" clId="{11700495-DEAE-4AAA-9D0B-91827AD596A8}" dt="2023-05-17T09:40:32.281" v="20356"/>
          <ac:spMkLst>
            <pc:docMk/>
            <pc:sldMk cId="1608885553" sldId="1349"/>
            <ac:spMk id="8" creationId="{B55C2BB1-075F-197F-BEED-5D8E4D8DB140}"/>
          </ac:spMkLst>
        </pc:spChg>
        <pc:spChg chg="add mod">
          <ac:chgData name="Nguyen Binh" userId="acf7f2a7-1119-454a-99ee-b7b1d8425230" providerId="ADAL" clId="{11700495-DEAE-4AAA-9D0B-91827AD596A8}" dt="2023-05-17T09:48:43.841" v="20871" actId="20577"/>
          <ac:spMkLst>
            <pc:docMk/>
            <pc:sldMk cId="1608885553" sldId="1349"/>
            <ac:spMk id="10" creationId="{999634E5-E90C-5C40-965F-BF141CFB9E1B}"/>
          </ac:spMkLst>
        </pc:spChg>
        <pc:spChg chg="add mod">
          <ac:chgData name="Nguyen Binh" userId="acf7f2a7-1119-454a-99ee-b7b1d8425230" providerId="ADAL" clId="{11700495-DEAE-4AAA-9D0B-91827AD596A8}" dt="2023-05-17T09:50:46.308" v="20971" actId="1076"/>
          <ac:spMkLst>
            <pc:docMk/>
            <pc:sldMk cId="1608885553" sldId="1349"/>
            <ac:spMk id="12" creationId="{DA622341-88D8-0B4F-818A-A010B6847311}"/>
          </ac:spMkLst>
        </pc:spChg>
        <pc:spChg chg="add mod">
          <ac:chgData name="Nguyen Binh" userId="acf7f2a7-1119-454a-99ee-b7b1d8425230" providerId="ADAL" clId="{11700495-DEAE-4AAA-9D0B-91827AD596A8}" dt="2023-05-17T10:00:53.447" v="21078" actId="164"/>
          <ac:spMkLst>
            <pc:docMk/>
            <pc:sldMk cId="1608885553" sldId="1349"/>
            <ac:spMk id="13" creationId="{508A6AE3-AA25-31C7-4CA5-8079D073BD25}"/>
          </ac:spMkLst>
        </pc:spChg>
        <pc:spChg chg="add mod">
          <ac:chgData name="Nguyen Binh" userId="acf7f2a7-1119-454a-99ee-b7b1d8425230" providerId="ADAL" clId="{11700495-DEAE-4AAA-9D0B-91827AD596A8}" dt="2023-05-17T10:00:53.447" v="21078" actId="164"/>
          <ac:spMkLst>
            <pc:docMk/>
            <pc:sldMk cId="1608885553" sldId="1349"/>
            <ac:spMk id="14" creationId="{0E400BD8-CA5C-642B-80D8-F6A8B17B9EC7}"/>
          </ac:spMkLst>
        </pc:spChg>
        <pc:spChg chg="add mod">
          <ac:chgData name="Nguyen Binh" userId="acf7f2a7-1119-454a-99ee-b7b1d8425230" providerId="ADAL" clId="{11700495-DEAE-4AAA-9D0B-91827AD596A8}" dt="2023-05-17T10:00:53.447" v="21078" actId="164"/>
          <ac:spMkLst>
            <pc:docMk/>
            <pc:sldMk cId="1608885553" sldId="1349"/>
            <ac:spMk id="15" creationId="{34FD45F8-E94F-24A9-69A8-11F348FF6960}"/>
          </ac:spMkLst>
        </pc:spChg>
        <pc:spChg chg="add mod">
          <ac:chgData name="Nguyen Binh" userId="acf7f2a7-1119-454a-99ee-b7b1d8425230" providerId="ADAL" clId="{11700495-DEAE-4AAA-9D0B-91827AD596A8}" dt="2023-05-17T10:00:53.447" v="21078" actId="164"/>
          <ac:spMkLst>
            <pc:docMk/>
            <pc:sldMk cId="1608885553" sldId="1349"/>
            <ac:spMk id="16" creationId="{DD302515-240C-6904-8473-25921360A879}"/>
          </ac:spMkLst>
        </pc:spChg>
        <pc:spChg chg="add del mod">
          <ac:chgData name="Nguyen Binh" userId="acf7f2a7-1119-454a-99ee-b7b1d8425230" providerId="ADAL" clId="{11700495-DEAE-4AAA-9D0B-91827AD596A8}" dt="2023-05-17T09:53:23.012" v="21016" actId="478"/>
          <ac:spMkLst>
            <pc:docMk/>
            <pc:sldMk cId="1608885553" sldId="1349"/>
            <ac:spMk id="17" creationId="{2DAD5787-B2A9-D6BD-7289-684D0882C561}"/>
          </ac:spMkLst>
        </pc:spChg>
        <pc:spChg chg="add mod">
          <ac:chgData name="Nguyen Binh" userId="acf7f2a7-1119-454a-99ee-b7b1d8425230" providerId="ADAL" clId="{11700495-DEAE-4AAA-9D0B-91827AD596A8}" dt="2023-05-17T10:21:39.138" v="21339" actId="1076"/>
          <ac:spMkLst>
            <pc:docMk/>
            <pc:sldMk cId="1608885553" sldId="1349"/>
            <ac:spMk id="24" creationId="{C8B4B59A-D70D-460A-4DA0-FE13DD718552}"/>
          </ac:spMkLst>
        </pc:spChg>
        <pc:spChg chg="add mod ord">
          <ac:chgData name="Nguyen Binh" userId="acf7f2a7-1119-454a-99ee-b7b1d8425230" providerId="ADAL" clId="{11700495-DEAE-4AAA-9D0B-91827AD596A8}" dt="2023-05-17T10:24:57.986" v="21471" actId="21"/>
          <ac:spMkLst>
            <pc:docMk/>
            <pc:sldMk cId="1608885553" sldId="1349"/>
            <ac:spMk id="31" creationId="{41BF43CA-012D-DDE6-5202-4734A4F60749}"/>
          </ac:spMkLst>
        </pc:spChg>
        <pc:spChg chg="add mod">
          <ac:chgData name="Nguyen Binh" userId="acf7f2a7-1119-454a-99ee-b7b1d8425230" providerId="ADAL" clId="{11700495-DEAE-4AAA-9D0B-91827AD596A8}" dt="2023-05-17T10:28:23.933" v="21517" actId="207"/>
          <ac:spMkLst>
            <pc:docMk/>
            <pc:sldMk cId="1608885553" sldId="1349"/>
            <ac:spMk id="34" creationId="{858949EE-CE16-2402-F557-2C7170B0D253}"/>
          </ac:spMkLst>
        </pc:spChg>
        <pc:grpChg chg="add mod">
          <ac:chgData name="Nguyen Binh" userId="acf7f2a7-1119-454a-99ee-b7b1d8425230" providerId="ADAL" clId="{11700495-DEAE-4AAA-9D0B-91827AD596A8}" dt="2023-05-17T10:01:03.003" v="21079" actId="1076"/>
          <ac:grpSpMkLst>
            <pc:docMk/>
            <pc:sldMk cId="1608885553" sldId="1349"/>
            <ac:grpSpMk id="25" creationId="{533FB533-B82D-0B88-B85B-20209BFAE246}"/>
          </ac:grpSpMkLst>
        </pc:grpChg>
        <pc:graphicFrameChg chg="add del mod">
          <ac:chgData name="Nguyen Binh" userId="acf7f2a7-1119-454a-99ee-b7b1d8425230" providerId="ADAL" clId="{11700495-DEAE-4AAA-9D0B-91827AD596A8}" dt="2023-05-17T09:58:56.423" v="21060" actId="478"/>
          <ac:graphicFrameMkLst>
            <pc:docMk/>
            <pc:sldMk cId="1608885553" sldId="1349"/>
            <ac:graphicFrameMk id="18" creationId="{35A90A55-F346-6FA7-FA74-ACC8EF8051F3}"/>
          </ac:graphicFrameMkLst>
        </pc:graphicFrameChg>
        <pc:graphicFrameChg chg="add del mod">
          <ac:chgData name="Nguyen Binh" userId="acf7f2a7-1119-454a-99ee-b7b1d8425230" providerId="ADAL" clId="{11700495-DEAE-4AAA-9D0B-91827AD596A8}" dt="2023-05-17T09:58:56.423" v="21060" actId="478"/>
          <ac:graphicFrameMkLst>
            <pc:docMk/>
            <pc:sldMk cId="1608885553" sldId="1349"/>
            <ac:graphicFrameMk id="19" creationId="{A1C5CFCE-6178-036C-F324-F8CC58ABCE0D}"/>
          </ac:graphicFrameMkLst>
        </pc:graphicFrameChg>
        <pc:graphicFrameChg chg="add mod">
          <ac:chgData name="Nguyen Binh" userId="acf7f2a7-1119-454a-99ee-b7b1d8425230" providerId="ADAL" clId="{11700495-DEAE-4AAA-9D0B-91827AD596A8}" dt="2023-05-17T10:18:17.025" v="21093"/>
          <ac:graphicFrameMkLst>
            <pc:docMk/>
            <pc:sldMk cId="1608885553" sldId="1349"/>
            <ac:graphicFrameMk id="20" creationId="{9246D130-A014-A392-422C-B4E53B72B19A}"/>
          </ac:graphicFrameMkLst>
        </pc:graphicFrameChg>
        <pc:graphicFrameChg chg="add mod">
          <ac:chgData name="Nguyen Binh" userId="acf7f2a7-1119-454a-99ee-b7b1d8425230" providerId="ADAL" clId="{11700495-DEAE-4AAA-9D0B-91827AD596A8}" dt="2023-05-17T10:00:53.447" v="21078" actId="164"/>
          <ac:graphicFrameMkLst>
            <pc:docMk/>
            <pc:sldMk cId="1608885553" sldId="1349"/>
            <ac:graphicFrameMk id="21" creationId="{D16777F0-2714-77C5-592A-95E97B85A06F}"/>
          </ac:graphicFrameMkLst>
        </pc:graphicFrameChg>
        <pc:graphicFrameChg chg="add mod">
          <ac:chgData name="Nguyen Binh" userId="acf7f2a7-1119-454a-99ee-b7b1d8425230" providerId="ADAL" clId="{11700495-DEAE-4AAA-9D0B-91827AD596A8}" dt="2023-05-17T10:00:53.447" v="21078" actId="164"/>
          <ac:graphicFrameMkLst>
            <pc:docMk/>
            <pc:sldMk cId="1608885553" sldId="1349"/>
            <ac:graphicFrameMk id="22" creationId="{E543CBF5-FF3C-D172-6F8C-C19E81DFCD51}"/>
          </ac:graphicFrameMkLst>
        </pc:graphicFrameChg>
        <pc:graphicFrameChg chg="add mod">
          <ac:chgData name="Nguyen Binh" userId="acf7f2a7-1119-454a-99ee-b7b1d8425230" providerId="ADAL" clId="{11700495-DEAE-4AAA-9D0B-91827AD596A8}" dt="2023-05-17T10:00:53.447" v="21078" actId="164"/>
          <ac:graphicFrameMkLst>
            <pc:docMk/>
            <pc:sldMk cId="1608885553" sldId="1349"/>
            <ac:graphicFrameMk id="23" creationId="{2B0F8BDD-D3E9-6832-820F-8A6C0E7D8212}"/>
          </ac:graphicFrameMkLst>
        </pc:graphicFrameChg>
        <pc:graphicFrameChg chg="add mod">
          <ac:chgData name="Nguyen Binh" userId="acf7f2a7-1119-454a-99ee-b7b1d8425230" providerId="ADAL" clId="{11700495-DEAE-4AAA-9D0B-91827AD596A8}" dt="2023-05-17T10:27:52.728" v="21506"/>
          <ac:graphicFrameMkLst>
            <pc:docMk/>
            <pc:sldMk cId="1608885553" sldId="1349"/>
            <ac:graphicFrameMk id="26" creationId="{9DF765C5-2C9E-EE1A-96C1-8DF9F5F51661}"/>
          </ac:graphicFrameMkLst>
        </pc:graphicFrameChg>
        <pc:graphicFrameChg chg="add mod">
          <ac:chgData name="Nguyen Binh" userId="acf7f2a7-1119-454a-99ee-b7b1d8425230" providerId="ADAL" clId="{11700495-DEAE-4AAA-9D0B-91827AD596A8}" dt="2023-05-17T10:21:49.618" v="21340" actId="1076"/>
          <ac:graphicFrameMkLst>
            <pc:docMk/>
            <pc:sldMk cId="1608885553" sldId="1349"/>
            <ac:graphicFrameMk id="27" creationId="{3D5E2612-84AF-6212-E4F5-0DDD0EA19820}"/>
          </ac:graphicFrameMkLst>
        </pc:graphicFrameChg>
        <pc:graphicFrameChg chg="add mod">
          <ac:chgData name="Nguyen Binh" userId="acf7f2a7-1119-454a-99ee-b7b1d8425230" providerId="ADAL" clId="{11700495-DEAE-4AAA-9D0B-91827AD596A8}" dt="2023-05-17T10:23:54.755" v="21370" actId="14100"/>
          <ac:graphicFrameMkLst>
            <pc:docMk/>
            <pc:sldMk cId="1608885553" sldId="1349"/>
            <ac:graphicFrameMk id="28" creationId="{F2B9E917-E96A-A74D-ABA9-91D93FD17D4D}"/>
          </ac:graphicFrameMkLst>
        </pc:graphicFrameChg>
        <pc:graphicFrameChg chg="add mod">
          <ac:chgData name="Nguyen Binh" userId="acf7f2a7-1119-454a-99ee-b7b1d8425230" providerId="ADAL" clId="{11700495-DEAE-4AAA-9D0B-91827AD596A8}" dt="2023-05-17T10:23:27.051" v="21360" actId="1076"/>
          <ac:graphicFrameMkLst>
            <pc:docMk/>
            <pc:sldMk cId="1608885553" sldId="1349"/>
            <ac:graphicFrameMk id="29" creationId="{60A78475-EFD6-5EDE-B717-A4A3F846870A}"/>
          </ac:graphicFrameMkLst>
        </pc:graphicFrameChg>
        <pc:graphicFrameChg chg="add mod">
          <ac:chgData name="Nguyen Binh" userId="acf7f2a7-1119-454a-99ee-b7b1d8425230" providerId="ADAL" clId="{11700495-DEAE-4AAA-9D0B-91827AD596A8}" dt="2023-05-17T10:23:51.596" v="21369" actId="1076"/>
          <ac:graphicFrameMkLst>
            <pc:docMk/>
            <pc:sldMk cId="1608885553" sldId="1349"/>
            <ac:graphicFrameMk id="32" creationId="{8AFCDEF3-BF18-63F6-02F0-D9DBA2FEE303}"/>
          </ac:graphicFrameMkLst>
        </pc:graphicFrameChg>
        <pc:picChg chg="del">
          <ac:chgData name="Nguyen Binh" userId="acf7f2a7-1119-454a-99ee-b7b1d8425230" providerId="ADAL" clId="{11700495-DEAE-4AAA-9D0B-91827AD596A8}" dt="2023-05-17T09:17:34.635" v="19483" actId="478"/>
          <ac:picMkLst>
            <pc:docMk/>
            <pc:sldMk cId="1608885553" sldId="1349"/>
            <ac:picMk id="2" creationId="{E3781CC9-C1D0-9CAE-436F-B34F1D9144B8}"/>
          </ac:picMkLst>
        </pc:picChg>
        <pc:picChg chg="add del mod">
          <ac:chgData name="Nguyen Binh" userId="acf7f2a7-1119-454a-99ee-b7b1d8425230" providerId="ADAL" clId="{11700495-DEAE-4AAA-9D0B-91827AD596A8}" dt="2023-05-17T09:37:28.936" v="20345" actId="478"/>
          <ac:picMkLst>
            <pc:docMk/>
            <pc:sldMk cId="1608885553" sldId="1349"/>
            <ac:picMk id="3" creationId="{5DC5D7B2-F7D6-5659-3E42-9C8AD33D6153}"/>
          </ac:picMkLst>
        </pc:picChg>
        <pc:picChg chg="add mod">
          <ac:chgData name="Nguyen Binh" userId="acf7f2a7-1119-454a-99ee-b7b1d8425230" providerId="ADAL" clId="{11700495-DEAE-4AAA-9D0B-91827AD596A8}" dt="2023-05-17T10:00:53.447" v="21078" actId="164"/>
          <ac:picMkLst>
            <pc:docMk/>
            <pc:sldMk cId="1608885553" sldId="1349"/>
            <ac:picMk id="5" creationId="{E9AE690A-C654-8455-A94C-6F96BD84B458}"/>
          </ac:picMkLst>
        </pc:picChg>
        <pc:picChg chg="add del">
          <ac:chgData name="Nguyen Binh" userId="acf7f2a7-1119-454a-99ee-b7b1d8425230" providerId="ADAL" clId="{11700495-DEAE-4AAA-9D0B-91827AD596A8}" dt="2023-05-17T09:40:26.893" v="20352"/>
          <ac:picMkLst>
            <pc:docMk/>
            <pc:sldMk cId="1608885553" sldId="1349"/>
            <ac:picMk id="6" creationId="{7A4431A9-E6EE-1157-6C5D-79F2C890AE21}"/>
          </ac:picMkLst>
        </pc:picChg>
      </pc:sldChg>
      <pc:sldChg chg="addSp delSp modSp add del mod">
        <pc:chgData name="Nguyen Binh" userId="acf7f2a7-1119-454a-99ee-b7b1d8425230" providerId="ADAL" clId="{11700495-DEAE-4AAA-9D0B-91827AD596A8}" dt="2023-05-17T09:16:57.418" v="19425" actId="2696"/>
        <pc:sldMkLst>
          <pc:docMk/>
          <pc:sldMk cId="2420325296" sldId="1349"/>
        </pc:sldMkLst>
        <pc:picChg chg="add mod">
          <ac:chgData name="Nguyen Binh" userId="acf7f2a7-1119-454a-99ee-b7b1d8425230" providerId="ADAL" clId="{11700495-DEAE-4AAA-9D0B-91827AD596A8}" dt="2023-05-17T09:16:32.748" v="19385" actId="14100"/>
          <ac:picMkLst>
            <pc:docMk/>
            <pc:sldMk cId="2420325296" sldId="1349"/>
            <ac:picMk id="2" creationId="{E3781CC9-C1D0-9CAE-436F-B34F1D9144B8}"/>
          </ac:picMkLst>
        </pc:picChg>
        <pc:picChg chg="del">
          <ac:chgData name="Nguyen Binh" userId="acf7f2a7-1119-454a-99ee-b7b1d8425230" providerId="ADAL" clId="{11700495-DEAE-4AAA-9D0B-91827AD596A8}" dt="2023-05-17T09:12:27.065" v="19379" actId="478"/>
          <ac:picMkLst>
            <pc:docMk/>
            <pc:sldMk cId="2420325296" sldId="1349"/>
            <ac:picMk id="3" creationId="{649C7D80-1FB4-C1BA-BD6B-96C7F47F4099}"/>
          </ac:picMkLst>
        </pc:picChg>
      </pc:sldChg>
      <pc:sldChg chg="addSp delSp modSp add del mod delAnim">
        <pc:chgData name="Nguyen Binh" userId="acf7f2a7-1119-454a-99ee-b7b1d8425230" providerId="ADAL" clId="{11700495-DEAE-4AAA-9D0B-91827AD596A8}" dt="2023-05-17T11:21:17.272" v="22333" actId="47"/>
        <pc:sldMkLst>
          <pc:docMk/>
          <pc:sldMk cId="2915808705" sldId="1350"/>
        </pc:sldMkLst>
        <pc:spChg chg="mod">
          <ac:chgData name="Nguyen Binh" userId="acf7f2a7-1119-454a-99ee-b7b1d8425230" providerId="ADAL" clId="{11700495-DEAE-4AAA-9D0B-91827AD596A8}" dt="2023-05-17T10:31:15.947" v="21554" actId="20577"/>
          <ac:spMkLst>
            <pc:docMk/>
            <pc:sldMk cId="2915808705" sldId="1350"/>
            <ac:spMk id="4" creationId="{15AFC79F-B728-8771-FCEE-8957AA07AE35}"/>
          </ac:spMkLst>
        </pc:spChg>
        <pc:spChg chg="del mod">
          <ac:chgData name="Nguyen Binh" userId="acf7f2a7-1119-454a-99ee-b7b1d8425230" providerId="ADAL" clId="{11700495-DEAE-4AAA-9D0B-91827AD596A8}" dt="2023-05-17T10:33:08.131" v="21558" actId="478"/>
          <ac:spMkLst>
            <pc:docMk/>
            <pc:sldMk cId="2915808705" sldId="1350"/>
            <ac:spMk id="10" creationId="{999634E5-E90C-5C40-965F-BF141CFB9E1B}"/>
          </ac:spMkLst>
        </pc:spChg>
        <pc:spChg chg="del">
          <ac:chgData name="Nguyen Binh" userId="acf7f2a7-1119-454a-99ee-b7b1d8425230" providerId="ADAL" clId="{11700495-DEAE-4AAA-9D0B-91827AD596A8}" dt="2023-05-17T10:29:25.221" v="21520" actId="478"/>
          <ac:spMkLst>
            <pc:docMk/>
            <pc:sldMk cId="2915808705" sldId="1350"/>
            <ac:spMk id="12" creationId="{DA622341-88D8-0B4F-818A-A010B6847311}"/>
          </ac:spMkLst>
        </pc:spChg>
        <pc:spChg chg="del">
          <ac:chgData name="Nguyen Binh" userId="acf7f2a7-1119-454a-99ee-b7b1d8425230" providerId="ADAL" clId="{11700495-DEAE-4AAA-9D0B-91827AD596A8}" dt="2023-05-17T10:29:21.004" v="21519" actId="478"/>
          <ac:spMkLst>
            <pc:docMk/>
            <pc:sldMk cId="2915808705" sldId="1350"/>
            <ac:spMk id="24" creationId="{C8B4B59A-D70D-460A-4DA0-FE13DD718552}"/>
          </ac:spMkLst>
        </pc:spChg>
        <pc:spChg chg="del">
          <ac:chgData name="Nguyen Binh" userId="acf7f2a7-1119-454a-99ee-b7b1d8425230" providerId="ADAL" clId="{11700495-DEAE-4AAA-9D0B-91827AD596A8}" dt="2023-05-17T10:29:21.004" v="21519" actId="478"/>
          <ac:spMkLst>
            <pc:docMk/>
            <pc:sldMk cId="2915808705" sldId="1350"/>
            <ac:spMk id="31" creationId="{41BF43CA-012D-DDE6-5202-4734A4F60749}"/>
          </ac:spMkLst>
        </pc:spChg>
        <pc:spChg chg="del">
          <ac:chgData name="Nguyen Binh" userId="acf7f2a7-1119-454a-99ee-b7b1d8425230" providerId="ADAL" clId="{11700495-DEAE-4AAA-9D0B-91827AD596A8}" dt="2023-05-17T10:29:21.004" v="21519" actId="478"/>
          <ac:spMkLst>
            <pc:docMk/>
            <pc:sldMk cId="2915808705" sldId="1350"/>
            <ac:spMk id="34" creationId="{858949EE-CE16-2402-F557-2C7170B0D253}"/>
          </ac:spMkLst>
        </pc:spChg>
        <pc:grpChg chg="del">
          <ac:chgData name="Nguyen Binh" userId="acf7f2a7-1119-454a-99ee-b7b1d8425230" providerId="ADAL" clId="{11700495-DEAE-4AAA-9D0B-91827AD596A8}" dt="2023-05-17T10:29:21.004" v="21519" actId="478"/>
          <ac:grpSpMkLst>
            <pc:docMk/>
            <pc:sldMk cId="2915808705" sldId="1350"/>
            <ac:grpSpMk id="25" creationId="{533FB533-B82D-0B88-B85B-20209BFAE246}"/>
          </ac:grpSpMkLst>
        </pc:grpChg>
        <pc:graphicFrameChg chg="add mod">
          <ac:chgData name="Nguyen Binh" userId="acf7f2a7-1119-454a-99ee-b7b1d8425230" providerId="ADAL" clId="{11700495-DEAE-4AAA-9D0B-91827AD596A8}" dt="2023-05-17T10:30:31.347" v="21534" actId="1076"/>
          <ac:graphicFrameMkLst>
            <pc:docMk/>
            <pc:sldMk cId="2915808705" sldId="1350"/>
            <ac:graphicFrameMk id="2" creationId="{55117339-3DED-EB51-6102-17C29C140B93}"/>
          </ac:graphicFrameMkLst>
        </pc:graphicFrameChg>
        <pc:graphicFrameChg chg="del">
          <ac:chgData name="Nguyen Binh" userId="acf7f2a7-1119-454a-99ee-b7b1d8425230" providerId="ADAL" clId="{11700495-DEAE-4AAA-9D0B-91827AD596A8}" dt="2023-05-17T10:29:21.004" v="21519" actId="478"/>
          <ac:graphicFrameMkLst>
            <pc:docMk/>
            <pc:sldMk cId="2915808705" sldId="1350"/>
            <ac:graphicFrameMk id="26" creationId="{9DF765C5-2C9E-EE1A-96C1-8DF9F5F51661}"/>
          </ac:graphicFrameMkLst>
        </pc:graphicFrameChg>
        <pc:graphicFrameChg chg="del">
          <ac:chgData name="Nguyen Binh" userId="acf7f2a7-1119-454a-99ee-b7b1d8425230" providerId="ADAL" clId="{11700495-DEAE-4AAA-9D0B-91827AD596A8}" dt="2023-05-17T10:29:21.004" v="21519" actId="478"/>
          <ac:graphicFrameMkLst>
            <pc:docMk/>
            <pc:sldMk cId="2915808705" sldId="1350"/>
            <ac:graphicFrameMk id="27" creationId="{3D5E2612-84AF-6212-E4F5-0DDD0EA19820}"/>
          </ac:graphicFrameMkLst>
        </pc:graphicFrameChg>
        <pc:graphicFrameChg chg="del">
          <ac:chgData name="Nguyen Binh" userId="acf7f2a7-1119-454a-99ee-b7b1d8425230" providerId="ADAL" clId="{11700495-DEAE-4AAA-9D0B-91827AD596A8}" dt="2023-05-17T10:29:21.004" v="21519" actId="478"/>
          <ac:graphicFrameMkLst>
            <pc:docMk/>
            <pc:sldMk cId="2915808705" sldId="1350"/>
            <ac:graphicFrameMk id="28" creationId="{F2B9E917-E96A-A74D-ABA9-91D93FD17D4D}"/>
          </ac:graphicFrameMkLst>
        </pc:graphicFrameChg>
        <pc:graphicFrameChg chg="del">
          <ac:chgData name="Nguyen Binh" userId="acf7f2a7-1119-454a-99ee-b7b1d8425230" providerId="ADAL" clId="{11700495-DEAE-4AAA-9D0B-91827AD596A8}" dt="2023-05-17T10:29:21.004" v="21519" actId="478"/>
          <ac:graphicFrameMkLst>
            <pc:docMk/>
            <pc:sldMk cId="2915808705" sldId="1350"/>
            <ac:graphicFrameMk id="29" creationId="{60A78475-EFD6-5EDE-B717-A4A3F846870A}"/>
          </ac:graphicFrameMkLst>
        </pc:graphicFrameChg>
        <pc:graphicFrameChg chg="del">
          <ac:chgData name="Nguyen Binh" userId="acf7f2a7-1119-454a-99ee-b7b1d8425230" providerId="ADAL" clId="{11700495-DEAE-4AAA-9D0B-91827AD596A8}" dt="2023-05-17T10:29:21.004" v="21519" actId="478"/>
          <ac:graphicFrameMkLst>
            <pc:docMk/>
            <pc:sldMk cId="2915808705" sldId="1350"/>
            <ac:graphicFrameMk id="32" creationId="{8AFCDEF3-BF18-63F6-02F0-D9DBA2FEE303}"/>
          </ac:graphicFrameMkLst>
        </pc:graphicFrameChg>
      </pc:sldChg>
      <pc:sldChg chg="addSp delSp modSp add mod ord modAnim">
        <pc:chgData name="Nguyen Binh" userId="acf7f2a7-1119-454a-99ee-b7b1d8425230" providerId="ADAL" clId="{11700495-DEAE-4AAA-9D0B-91827AD596A8}" dt="2023-05-17T11:41:42.126" v="22778"/>
        <pc:sldMkLst>
          <pc:docMk/>
          <pc:sldMk cId="1590625763" sldId="1351"/>
        </pc:sldMkLst>
        <pc:spChg chg="add del mod">
          <ac:chgData name="Nguyen Binh" userId="acf7f2a7-1119-454a-99ee-b7b1d8425230" providerId="ADAL" clId="{11700495-DEAE-4AAA-9D0B-91827AD596A8}" dt="2023-05-17T10:37:06.301" v="21874"/>
          <ac:spMkLst>
            <pc:docMk/>
            <pc:sldMk cId="1590625763" sldId="1351"/>
            <ac:spMk id="3" creationId="{F8DA0C53-7FEB-FB09-8141-4AAA2CBE2CED}"/>
          </ac:spMkLst>
        </pc:spChg>
        <pc:spChg chg="mod">
          <ac:chgData name="Nguyen Binh" userId="acf7f2a7-1119-454a-99ee-b7b1d8425230" providerId="ADAL" clId="{11700495-DEAE-4AAA-9D0B-91827AD596A8}" dt="2023-05-17T10:31:21.096" v="21557" actId="20577"/>
          <ac:spMkLst>
            <pc:docMk/>
            <pc:sldMk cId="1590625763" sldId="1351"/>
            <ac:spMk id="4" creationId="{15AFC79F-B728-8771-FCEE-8957AA07AE35}"/>
          </ac:spMkLst>
        </pc:spChg>
        <pc:spChg chg="add del mod">
          <ac:chgData name="Nguyen Binh" userId="acf7f2a7-1119-454a-99ee-b7b1d8425230" providerId="ADAL" clId="{11700495-DEAE-4AAA-9D0B-91827AD596A8}" dt="2023-05-17T10:34:31.318" v="21722"/>
          <ac:spMkLst>
            <pc:docMk/>
            <pc:sldMk cId="1590625763" sldId="1351"/>
            <ac:spMk id="5" creationId="{53858381-ACA6-34EC-ED1E-AB6518EADC86}"/>
          </ac:spMkLst>
        </pc:spChg>
        <pc:spChg chg="add del mod">
          <ac:chgData name="Nguyen Binh" userId="acf7f2a7-1119-454a-99ee-b7b1d8425230" providerId="ADAL" clId="{11700495-DEAE-4AAA-9D0B-91827AD596A8}" dt="2023-05-17T10:34:34.282" v="21724"/>
          <ac:spMkLst>
            <pc:docMk/>
            <pc:sldMk cId="1590625763" sldId="1351"/>
            <ac:spMk id="6" creationId="{F5ECEF55-9325-85C1-0923-70D9C67690B8}"/>
          </ac:spMkLst>
        </pc:spChg>
        <pc:spChg chg="add del mod">
          <ac:chgData name="Nguyen Binh" userId="acf7f2a7-1119-454a-99ee-b7b1d8425230" providerId="ADAL" clId="{11700495-DEAE-4AAA-9D0B-91827AD596A8}" dt="2023-05-17T10:34:38.615" v="21726"/>
          <ac:spMkLst>
            <pc:docMk/>
            <pc:sldMk cId="1590625763" sldId="1351"/>
            <ac:spMk id="7" creationId="{F1DDE987-487A-E4B0-6F8A-E7FE6100838A}"/>
          </ac:spMkLst>
        </pc:spChg>
        <pc:spChg chg="add mod">
          <ac:chgData name="Nguyen Binh" userId="acf7f2a7-1119-454a-99ee-b7b1d8425230" providerId="ADAL" clId="{11700495-DEAE-4AAA-9D0B-91827AD596A8}" dt="2023-05-17T11:37:52.899" v="22715" actId="1076"/>
          <ac:spMkLst>
            <pc:docMk/>
            <pc:sldMk cId="1590625763" sldId="1351"/>
            <ac:spMk id="9" creationId="{310A6F2C-A104-F715-4D78-746E1CA4851C}"/>
          </ac:spMkLst>
        </pc:spChg>
        <pc:spChg chg="del mod">
          <ac:chgData name="Nguyen Binh" userId="acf7f2a7-1119-454a-99ee-b7b1d8425230" providerId="ADAL" clId="{11700495-DEAE-4AAA-9D0B-91827AD596A8}" dt="2023-05-17T10:37:06.295" v="21872"/>
          <ac:spMkLst>
            <pc:docMk/>
            <pc:sldMk cId="1590625763" sldId="1351"/>
            <ac:spMk id="10" creationId="{999634E5-E90C-5C40-965F-BF141CFB9E1B}"/>
          </ac:spMkLst>
        </pc:spChg>
        <pc:spChg chg="add mod">
          <ac:chgData name="Nguyen Binh" userId="acf7f2a7-1119-454a-99ee-b7b1d8425230" providerId="ADAL" clId="{11700495-DEAE-4AAA-9D0B-91827AD596A8}" dt="2023-05-17T11:41:24.841" v="22776" actId="20577"/>
          <ac:spMkLst>
            <pc:docMk/>
            <pc:sldMk cId="1590625763" sldId="1351"/>
            <ac:spMk id="11" creationId="{A013CF69-3915-7C06-0EDB-94CB18A2BE3D}"/>
          </ac:spMkLst>
        </pc:spChg>
        <pc:graphicFrameChg chg="mod modGraphic">
          <ac:chgData name="Nguyen Binh" userId="acf7f2a7-1119-454a-99ee-b7b1d8425230" providerId="ADAL" clId="{11700495-DEAE-4AAA-9D0B-91827AD596A8}" dt="2023-05-17T11:37:46.636" v="22713" actId="1076"/>
          <ac:graphicFrameMkLst>
            <pc:docMk/>
            <pc:sldMk cId="1590625763" sldId="1351"/>
            <ac:graphicFrameMk id="2" creationId="{55117339-3DED-EB51-6102-17C29C140B93}"/>
          </ac:graphicFrameMkLst>
        </pc:graphicFrameChg>
        <pc:graphicFrameChg chg="add mod modGraphic">
          <ac:chgData name="Nguyen Binh" userId="acf7f2a7-1119-454a-99ee-b7b1d8425230" providerId="ADAL" clId="{11700495-DEAE-4AAA-9D0B-91827AD596A8}" dt="2023-05-17T11:37:42.628" v="22712" actId="1076"/>
          <ac:graphicFrameMkLst>
            <pc:docMk/>
            <pc:sldMk cId="1590625763" sldId="1351"/>
            <ac:graphicFrameMk id="8" creationId="{7F9D2F05-8833-9D21-08D0-7483B76E4B0B}"/>
          </ac:graphicFrameMkLst>
        </pc:graphicFrameChg>
      </pc:sldChg>
      <pc:sldChg chg="addSp delSp modSp add mod modAnim">
        <pc:chgData name="Nguyen Binh" userId="acf7f2a7-1119-454a-99ee-b7b1d8425230" providerId="ADAL" clId="{11700495-DEAE-4AAA-9D0B-91827AD596A8}" dt="2023-05-17T11:41:46.980" v="22780"/>
        <pc:sldMkLst>
          <pc:docMk/>
          <pc:sldMk cId="3952757204" sldId="1352"/>
        </pc:sldMkLst>
        <pc:spChg chg="add mod">
          <ac:chgData name="Nguyen Binh" userId="acf7f2a7-1119-454a-99ee-b7b1d8425230" providerId="ADAL" clId="{11700495-DEAE-4AAA-9D0B-91827AD596A8}" dt="2023-05-17T11:37:58.953" v="22718"/>
          <ac:spMkLst>
            <pc:docMk/>
            <pc:sldMk cId="3952757204" sldId="1352"/>
            <ac:spMk id="3" creationId="{49878707-03CD-82AD-8374-707DFAE101B2}"/>
          </ac:spMkLst>
        </pc:spChg>
        <pc:spChg chg="mod">
          <ac:chgData name="Nguyen Binh" userId="acf7f2a7-1119-454a-99ee-b7b1d8425230" providerId="ADAL" clId="{11700495-DEAE-4AAA-9D0B-91827AD596A8}" dt="2023-05-17T11:21:23.793" v="22338" actId="20577"/>
          <ac:spMkLst>
            <pc:docMk/>
            <pc:sldMk cId="3952757204" sldId="1352"/>
            <ac:spMk id="4" creationId="{15AFC79F-B728-8771-FCEE-8957AA07AE35}"/>
          </ac:spMkLst>
        </pc:spChg>
        <pc:spChg chg="add mod">
          <ac:chgData name="Nguyen Binh" userId="acf7f2a7-1119-454a-99ee-b7b1d8425230" providerId="ADAL" clId="{11700495-DEAE-4AAA-9D0B-91827AD596A8}" dt="2023-05-17T11:41:16.480" v="22767" actId="20577"/>
          <ac:spMkLst>
            <pc:docMk/>
            <pc:sldMk cId="3952757204" sldId="1352"/>
            <ac:spMk id="5" creationId="{D84AB757-7E74-8AE0-937F-840210B55963}"/>
          </ac:spMkLst>
        </pc:spChg>
        <pc:spChg chg="del mod">
          <ac:chgData name="Nguyen Binh" userId="acf7f2a7-1119-454a-99ee-b7b1d8425230" providerId="ADAL" clId="{11700495-DEAE-4AAA-9D0B-91827AD596A8}" dt="2023-05-17T11:37:58.710" v="22717" actId="478"/>
          <ac:spMkLst>
            <pc:docMk/>
            <pc:sldMk cId="3952757204" sldId="1352"/>
            <ac:spMk id="9" creationId="{310A6F2C-A104-F715-4D78-746E1CA4851C}"/>
          </ac:spMkLst>
        </pc:spChg>
        <pc:graphicFrameChg chg="mod modGraphic">
          <ac:chgData name="Nguyen Binh" userId="acf7f2a7-1119-454a-99ee-b7b1d8425230" providerId="ADAL" clId="{11700495-DEAE-4AAA-9D0B-91827AD596A8}" dt="2023-05-17T11:38:17.260" v="22721" actId="1076"/>
          <ac:graphicFrameMkLst>
            <pc:docMk/>
            <pc:sldMk cId="3952757204" sldId="1352"/>
            <ac:graphicFrameMk id="2" creationId="{55117339-3DED-EB51-6102-17C29C140B93}"/>
          </ac:graphicFrameMkLst>
        </pc:graphicFrameChg>
        <pc:graphicFrameChg chg="mod modGraphic">
          <ac:chgData name="Nguyen Binh" userId="acf7f2a7-1119-454a-99ee-b7b1d8425230" providerId="ADAL" clId="{11700495-DEAE-4AAA-9D0B-91827AD596A8}" dt="2023-05-17T11:38:17.260" v="22721" actId="1076"/>
          <ac:graphicFrameMkLst>
            <pc:docMk/>
            <pc:sldMk cId="3952757204" sldId="1352"/>
            <ac:graphicFrameMk id="8" creationId="{7F9D2F05-8833-9D21-08D0-7483B76E4B0B}"/>
          </ac:graphicFrameMkLst>
        </pc:graphicFrameChg>
      </pc:sldChg>
      <pc:sldMasterChg chg="modSp mod delSldLayout modSldLayout">
        <pc:chgData name="Nguyen Binh" userId="acf7f2a7-1119-454a-99ee-b7b1d8425230" providerId="ADAL" clId="{11700495-DEAE-4AAA-9D0B-91827AD596A8}" dt="2023-05-11T17:40:19.624" v="3289" actId="47"/>
        <pc:sldMasterMkLst>
          <pc:docMk/>
          <pc:sldMasterMk cId="3038685260" sldId="2147483811"/>
        </pc:sldMasterMkLst>
        <pc:spChg chg="mod">
          <ac:chgData name="Nguyen Binh" userId="acf7f2a7-1119-454a-99ee-b7b1d8425230" providerId="ADAL" clId="{11700495-DEAE-4AAA-9D0B-91827AD596A8}" dt="2023-05-02T12:07:41.454" v="1"/>
          <ac:spMkLst>
            <pc:docMk/>
            <pc:sldMasterMk cId="3038685260" sldId="2147483811"/>
            <ac:spMk id="15" creationId="{00000000-0000-0000-0000-000000000000}"/>
          </ac:spMkLst>
        </pc:spChg>
        <pc:sldLayoutChg chg="modSp mod">
          <pc:chgData name="Nguyen Binh" userId="acf7f2a7-1119-454a-99ee-b7b1d8425230" providerId="ADAL" clId="{11700495-DEAE-4AAA-9D0B-91827AD596A8}" dt="2023-05-02T12:07:51.323" v="3"/>
          <pc:sldLayoutMkLst>
            <pc:docMk/>
            <pc:sldMasterMk cId="3038685260" sldId="2147483811"/>
            <pc:sldLayoutMk cId="3955564911" sldId="2147483828"/>
          </pc:sldLayoutMkLst>
          <pc:spChg chg="mod">
            <ac:chgData name="Nguyen Binh" userId="acf7f2a7-1119-454a-99ee-b7b1d8425230" providerId="ADAL" clId="{11700495-DEAE-4AAA-9D0B-91827AD596A8}" dt="2023-05-02T12:07:51.323" v="3"/>
            <ac:spMkLst>
              <pc:docMk/>
              <pc:sldMasterMk cId="3038685260" sldId="2147483811"/>
              <pc:sldLayoutMk cId="3955564911" sldId="2147483828"/>
              <ac:spMk id="5" creationId="{00000000-0000-0000-0000-000000000000}"/>
            </ac:spMkLst>
          </pc:spChg>
        </pc:sldLayoutChg>
        <pc:sldLayoutChg chg="del">
          <pc:chgData name="Nguyen Binh" userId="acf7f2a7-1119-454a-99ee-b7b1d8425230" providerId="ADAL" clId="{11700495-DEAE-4AAA-9D0B-91827AD596A8}" dt="2023-05-11T15:49:45.937" v="1246" actId="2696"/>
          <pc:sldLayoutMkLst>
            <pc:docMk/>
            <pc:sldMasterMk cId="3038685260" sldId="2147483811"/>
            <pc:sldLayoutMk cId="2927293037" sldId="2147483832"/>
          </pc:sldLayoutMkLst>
        </pc:sldLayoutChg>
        <pc:sldLayoutChg chg="del">
          <pc:chgData name="Nguyen Binh" userId="acf7f2a7-1119-454a-99ee-b7b1d8425230" providerId="ADAL" clId="{11700495-DEAE-4AAA-9D0B-91827AD596A8}" dt="2023-05-11T17:40:19.624" v="3289" actId="47"/>
          <pc:sldLayoutMkLst>
            <pc:docMk/>
            <pc:sldMasterMk cId="3038685260" sldId="2147483811"/>
            <pc:sldLayoutMk cId="3151140509" sldId="2147483832"/>
          </pc:sldLayoutMkLst>
        </pc:sldLayoutChg>
      </pc:sldMasterChg>
    </pc:docChg>
  </pc:docChgLst>
  <pc:docChgLst>
    <pc:chgData name="Zope Vedant" userId="d8a1c4c5-dd07-425c-ad2f-6288560414d0" providerId="ADAL" clId="{C8C1BCD0-B89C-4D87-8DC8-9E0CE1B199B1}"/>
    <pc:docChg chg="undo custSel addSld delSld modSld sldOrd modMainMaster modSection">
      <pc:chgData name="Zope Vedant" userId="d8a1c4c5-dd07-425c-ad2f-6288560414d0" providerId="ADAL" clId="{C8C1BCD0-B89C-4D87-8DC8-9E0CE1B199B1}" dt="2023-06-14T23:02:40.606" v="7393" actId="14100"/>
      <pc:docMkLst>
        <pc:docMk/>
      </pc:docMkLst>
      <pc:sldChg chg="modSp mod modNotesTx">
        <pc:chgData name="Zope Vedant" userId="d8a1c4c5-dd07-425c-ad2f-6288560414d0" providerId="ADAL" clId="{C8C1BCD0-B89C-4D87-8DC8-9E0CE1B199B1}" dt="2023-06-14T22:47:28.294" v="7203" actId="20577"/>
        <pc:sldMkLst>
          <pc:docMk/>
          <pc:sldMk cId="0" sldId="258"/>
        </pc:sldMkLst>
        <pc:spChg chg="mod">
          <ac:chgData name="Zope Vedant" userId="d8a1c4c5-dd07-425c-ad2f-6288560414d0" providerId="ADAL" clId="{C8C1BCD0-B89C-4D87-8DC8-9E0CE1B199B1}" dt="2023-06-14T19:28:24.842" v="6537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Zope Vedant" userId="d8a1c4c5-dd07-425c-ad2f-6288560414d0" providerId="ADAL" clId="{C8C1BCD0-B89C-4D87-8DC8-9E0CE1B199B1}" dt="2023-06-14T19:28:06.400" v="6536" actId="2711"/>
          <ac:spMkLst>
            <pc:docMk/>
            <pc:sldMk cId="0" sldId="258"/>
            <ac:spMk id="8" creationId="{CAC00042-2E4C-4458-93B1-772BE85A9514}"/>
          </ac:spMkLst>
        </pc:spChg>
      </pc:sldChg>
      <pc:sldChg chg="modSp mod">
        <pc:chgData name="Zope Vedant" userId="d8a1c4c5-dd07-425c-ad2f-6288560414d0" providerId="ADAL" clId="{C8C1BCD0-B89C-4D87-8DC8-9E0CE1B199B1}" dt="2023-05-29T14:10:33.464" v="296" actId="20577"/>
        <pc:sldMkLst>
          <pc:docMk/>
          <pc:sldMk cId="0" sldId="263"/>
        </pc:sldMkLst>
        <pc:spChg chg="mod">
          <ac:chgData name="Zope Vedant" userId="d8a1c4c5-dd07-425c-ad2f-6288560414d0" providerId="ADAL" clId="{C8C1BCD0-B89C-4D87-8DC8-9E0CE1B199B1}" dt="2023-05-29T14:10:33.464" v="296" actId="20577"/>
          <ac:spMkLst>
            <pc:docMk/>
            <pc:sldMk cId="0" sldId="263"/>
            <ac:spMk id="4" creationId="{4A2EEBF3-B1B5-BE55-0772-21A5899006F8}"/>
          </ac:spMkLst>
        </pc:spChg>
      </pc:sldChg>
      <pc:sldChg chg="modSp add mod">
        <pc:chgData name="Zope Vedant" userId="d8a1c4c5-dd07-425c-ad2f-6288560414d0" providerId="ADAL" clId="{C8C1BCD0-B89C-4D87-8DC8-9E0CE1B199B1}" dt="2023-06-14T19:28:49.312" v="6540" actId="14100"/>
        <pc:sldMkLst>
          <pc:docMk/>
          <pc:sldMk cId="3538961038" sldId="1246"/>
        </pc:sldMkLst>
        <pc:spChg chg="mod">
          <ac:chgData name="Zope Vedant" userId="d8a1c4c5-dd07-425c-ad2f-6288560414d0" providerId="ADAL" clId="{C8C1BCD0-B89C-4D87-8DC8-9E0CE1B199B1}" dt="2023-06-14T15:04:44.506" v="6502"/>
          <ac:spMkLst>
            <pc:docMk/>
            <pc:sldMk cId="3538961038" sldId="1246"/>
            <ac:spMk id="3" creationId="{DDC7F3FF-DE49-4BBC-AE17-D9EE9E5AFE99}"/>
          </ac:spMkLst>
        </pc:spChg>
        <pc:spChg chg="mod">
          <ac:chgData name="Zope Vedant" userId="d8a1c4c5-dd07-425c-ad2f-6288560414d0" providerId="ADAL" clId="{C8C1BCD0-B89C-4D87-8DC8-9E0CE1B199B1}" dt="2023-06-14T19:28:49.312" v="6540" actId="14100"/>
          <ac:spMkLst>
            <pc:docMk/>
            <pc:sldMk cId="3538961038" sldId="1246"/>
            <ac:spMk id="7" creationId="{819530A3-4D0A-885D-7325-26A421C21D24}"/>
          </ac:spMkLst>
        </pc:spChg>
        <pc:picChg chg="mod">
          <ac:chgData name="Zope Vedant" userId="d8a1c4c5-dd07-425c-ad2f-6288560414d0" providerId="ADAL" clId="{C8C1BCD0-B89C-4D87-8DC8-9E0CE1B199B1}" dt="2023-06-14T19:28:39.676" v="6538" actId="14100"/>
          <ac:picMkLst>
            <pc:docMk/>
            <pc:sldMk cId="3538961038" sldId="1246"/>
            <ac:picMk id="1026" creationId="{28B72480-AA09-A060-1331-C5C02E75BD6B}"/>
          </ac:picMkLst>
        </pc:picChg>
        <pc:picChg chg="mod">
          <ac:chgData name="Zope Vedant" userId="d8a1c4c5-dd07-425c-ad2f-6288560414d0" providerId="ADAL" clId="{C8C1BCD0-B89C-4D87-8DC8-9E0CE1B199B1}" dt="2023-06-14T19:28:42.567" v="6539" actId="14100"/>
          <ac:picMkLst>
            <pc:docMk/>
            <pc:sldMk cId="3538961038" sldId="1246"/>
            <ac:picMk id="1034" creationId="{C14810BC-6E50-1513-3516-6457C8918596}"/>
          </ac:picMkLst>
        </pc:picChg>
      </pc:sldChg>
      <pc:sldChg chg="delSp modSp del mod delAnim modAnim modShow modNotesTx">
        <pc:chgData name="Zope Vedant" userId="d8a1c4c5-dd07-425c-ad2f-6288560414d0" providerId="ADAL" clId="{C8C1BCD0-B89C-4D87-8DC8-9E0CE1B199B1}" dt="2023-06-13T12:50:00.494" v="5522" actId="47"/>
        <pc:sldMkLst>
          <pc:docMk/>
          <pc:sldMk cId="1166986704" sldId="1295"/>
        </pc:sldMkLst>
        <pc:spChg chg="mod">
          <ac:chgData name="Zope Vedant" userId="d8a1c4c5-dd07-425c-ad2f-6288560414d0" providerId="ADAL" clId="{C8C1BCD0-B89C-4D87-8DC8-9E0CE1B199B1}" dt="2023-05-31T11:10:56.336" v="1965" actId="208"/>
          <ac:spMkLst>
            <pc:docMk/>
            <pc:sldMk cId="1166986704" sldId="1295"/>
            <ac:spMk id="2" creationId="{B9CA84A1-0296-482B-9772-FC6C50E3167F}"/>
          </ac:spMkLst>
        </pc:spChg>
        <pc:spChg chg="mod">
          <ac:chgData name="Zope Vedant" userId="d8a1c4c5-dd07-425c-ad2f-6288560414d0" providerId="ADAL" clId="{C8C1BCD0-B89C-4D87-8DC8-9E0CE1B199B1}" dt="2023-05-29T14:16:24.729" v="303" actId="1076"/>
          <ac:spMkLst>
            <pc:docMk/>
            <pc:sldMk cId="1166986704" sldId="1295"/>
            <ac:spMk id="8" creationId="{2774B24E-6387-ADF7-CCAF-CDC6EAD64CFD}"/>
          </ac:spMkLst>
        </pc:spChg>
        <pc:picChg chg="del">
          <ac:chgData name="Zope Vedant" userId="d8a1c4c5-dd07-425c-ad2f-6288560414d0" providerId="ADAL" clId="{C8C1BCD0-B89C-4D87-8DC8-9E0CE1B199B1}" dt="2023-05-29T14:00:46.759" v="262" actId="478"/>
          <ac:picMkLst>
            <pc:docMk/>
            <pc:sldMk cId="1166986704" sldId="1295"/>
            <ac:picMk id="6" creationId="{445C1B5D-A162-E20C-28AA-2EE6082C27E2}"/>
          </ac:picMkLst>
        </pc:picChg>
      </pc:sldChg>
      <pc:sldChg chg="new del">
        <pc:chgData name="Zope Vedant" userId="d8a1c4c5-dd07-425c-ad2f-6288560414d0" providerId="ADAL" clId="{C8C1BCD0-B89C-4D87-8DC8-9E0CE1B199B1}" dt="2023-05-29T14:14:12.560" v="298" actId="47"/>
        <pc:sldMkLst>
          <pc:docMk/>
          <pc:sldMk cId="1717523970" sldId="1353"/>
        </pc:sldMkLst>
      </pc:sldChg>
      <pc:sldChg chg="new del">
        <pc:chgData name="Zope Vedant" userId="d8a1c4c5-dd07-425c-ad2f-6288560414d0" providerId="ADAL" clId="{C8C1BCD0-B89C-4D87-8DC8-9E0CE1B199B1}" dt="2023-05-29T14:14:46.079" v="301" actId="47"/>
        <pc:sldMkLst>
          <pc:docMk/>
          <pc:sldMk cId="1767240975" sldId="1353"/>
        </pc:sldMkLst>
      </pc:sldChg>
      <pc:sldChg chg="new del modAnim modNotesTx">
        <pc:chgData name="Zope Vedant" userId="d8a1c4c5-dd07-425c-ad2f-6288560414d0" providerId="ADAL" clId="{C8C1BCD0-B89C-4D87-8DC8-9E0CE1B199B1}" dt="2023-06-13T12:22:18.820" v="4675" actId="47"/>
        <pc:sldMkLst>
          <pc:docMk/>
          <pc:sldMk cId="525802105" sldId="1354"/>
        </pc:sldMkLst>
      </pc:sldChg>
      <pc:sldChg chg="addSp delSp modSp new mod ord modAnim">
        <pc:chgData name="Zope Vedant" userId="d8a1c4c5-dd07-425c-ad2f-6288560414d0" providerId="ADAL" clId="{C8C1BCD0-B89C-4D87-8DC8-9E0CE1B199B1}" dt="2023-06-14T22:53:29.899" v="7238"/>
        <pc:sldMkLst>
          <pc:docMk/>
          <pc:sldMk cId="3137796150" sldId="1355"/>
        </pc:sldMkLst>
        <pc:spChg chg="add mod">
          <ac:chgData name="Zope Vedant" userId="d8a1c4c5-dd07-425c-ad2f-6288560414d0" providerId="ADAL" clId="{C8C1BCD0-B89C-4D87-8DC8-9E0CE1B199B1}" dt="2023-06-13T13:08:13.559" v="5688" actId="1076"/>
          <ac:spMkLst>
            <pc:docMk/>
            <pc:sldMk cId="3137796150" sldId="1355"/>
            <ac:spMk id="9" creationId="{2AB5967E-5E59-1FFA-1108-07EA0490936A}"/>
          </ac:spMkLst>
        </pc:spChg>
        <pc:spChg chg="add mod">
          <ac:chgData name="Zope Vedant" userId="d8a1c4c5-dd07-425c-ad2f-6288560414d0" providerId="ADAL" clId="{C8C1BCD0-B89C-4D87-8DC8-9E0CE1B199B1}" dt="2023-06-13T13:09:10.896" v="5702" actId="1076"/>
          <ac:spMkLst>
            <pc:docMk/>
            <pc:sldMk cId="3137796150" sldId="1355"/>
            <ac:spMk id="10" creationId="{7575DEF2-972B-D5E1-A41A-13F398FD8678}"/>
          </ac:spMkLst>
        </pc:spChg>
        <pc:spChg chg="add mod">
          <ac:chgData name="Zope Vedant" userId="d8a1c4c5-dd07-425c-ad2f-6288560414d0" providerId="ADAL" clId="{C8C1BCD0-B89C-4D87-8DC8-9E0CE1B199B1}" dt="2023-06-13T13:10:39.376" v="5720" actId="1035"/>
          <ac:spMkLst>
            <pc:docMk/>
            <pc:sldMk cId="3137796150" sldId="1355"/>
            <ac:spMk id="11" creationId="{C23284DE-926C-D99E-8F35-D4D68AB190EB}"/>
          </ac:spMkLst>
        </pc:spChg>
        <pc:spChg chg="add del mod">
          <ac:chgData name="Zope Vedant" userId="d8a1c4c5-dd07-425c-ad2f-6288560414d0" providerId="ADAL" clId="{C8C1BCD0-B89C-4D87-8DC8-9E0CE1B199B1}" dt="2023-06-14T08:00:05.036" v="5806" actId="478"/>
          <ac:spMkLst>
            <pc:docMk/>
            <pc:sldMk cId="3137796150" sldId="1355"/>
            <ac:spMk id="20" creationId="{4D546202-C936-00C7-41FC-70ED670A9D11}"/>
          </ac:spMkLst>
        </pc:spChg>
        <pc:spChg chg="add del mod ord">
          <ac:chgData name="Zope Vedant" userId="d8a1c4c5-dd07-425c-ad2f-6288560414d0" providerId="ADAL" clId="{C8C1BCD0-B89C-4D87-8DC8-9E0CE1B199B1}" dt="2023-06-14T08:00:09.155" v="5807" actId="478"/>
          <ac:spMkLst>
            <pc:docMk/>
            <pc:sldMk cId="3137796150" sldId="1355"/>
            <ac:spMk id="21" creationId="{5CDE121E-582A-D6B3-CE5C-3F2736DDB4F5}"/>
          </ac:spMkLst>
        </pc:spChg>
        <pc:spChg chg="add del">
          <ac:chgData name="Zope Vedant" userId="d8a1c4c5-dd07-425c-ad2f-6288560414d0" providerId="ADAL" clId="{C8C1BCD0-B89C-4D87-8DC8-9E0CE1B199B1}" dt="2023-06-13T13:15:53.476" v="5774" actId="478"/>
          <ac:spMkLst>
            <pc:docMk/>
            <pc:sldMk cId="3137796150" sldId="1355"/>
            <ac:spMk id="22" creationId="{1BFF5B3D-CCF4-509F-5AE4-C57F0EB5A2BD}"/>
          </ac:spMkLst>
        </pc:spChg>
        <pc:spChg chg="add del mod">
          <ac:chgData name="Zope Vedant" userId="d8a1c4c5-dd07-425c-ad2f-6288560414d0" providerId="ADAL" clId="{C8C1BCD0-B89C-4D87-8DC8-9E0CE1B199B1}" dt="2023-06-13T13:19:11.271" v="5804" actId="478"/>
          <ac:spMkLst>
            <pc:docMk/>
            <pc:sldMk cId="3137796150" sldId="1355"/>
            <ac:spMk id="23" creationId="{9CA4E9EF-A746-42D5-C873-5F766B521C60}"/>
          </ac:spMkLst>
        </pc:spChg>
        <pc:spChg chg="add del mod">
          <ac:chgData name="Zope Vedant" userId="d8a1c4c5-dd07-425c-ad2f-6288560414d0" providerId="ADAL" clId="{C8C1BCD0-B89C-4D87-8DC8-9E0CE1B199B1}" dt="2023-06-13T13:19:12.103" v="5805" actId="478"/>
          <ac:spMkLst>
            <pc:docMk/>
            <pc:sldMk cId="3137796150" sldId="1355"/>
            <ac:spMk id="24" creationId="{7539452E-FC42-87E9-7C53-54533AD058EF}"/>
          </ac:spMkLst>
        </pc:spChg>
        <pc:picChg chg="del mod">
          <ac:chgData name="Zope Vedant" userId="d8a1c4c5-dd07-425c-ad2f-6288560414d0" providerId="ADAL" clId="{C8C1BCD0-B89C-4D87-8DC8-9E0CE1B199B1}" dt="2023-06-14T19:03:18.930" v="6516" actId="478"/>
          <ac:picMkLst>
            <pc:docMk/>
            <pc:sldMk cId="3137796150" sldId="1355"/>
            <ac:picMk id="4" creationId="{6B07B4D6-A2F7-B178-1797-D7999917A969}"/>
          </ac:picMkLst>
        </pc:picChg>
        <pc:picChg chg="add del mod">
          <ac:chgData name="Zope Vedant" userId="d8a1c4c5-dd07-425c-ad2f-6288560414d0" providerId="ADAL" clId="{C8C1BCD0-B89C-4D87-8DC8-9E0CE1B199B1}" dt="2023-06-13T13:03:07.275" v="5594" actId="478"/>
          <ac:picMkLst>
            <pc:docMk/>
            <pc:sldMk cId="3137796150" sldId="1355"/>
            <ac:picMk id="5" creationId="{BD7A585A-D4D1-2140-B856-F589D70F7AA3}"/>
          </ac:picMkLst>
        </pc:picChg>
        <pc:picChg chg="mod">
          <ac:chgData name="Zope Vedant" userId="d8a1c4c5-dd07-425c-ad2f-6288560414d0" providerId="ADAL" clId="{C8C1BCD0-B89C-4D87-8DC8-9E0CE1B199B1}" dt="2023-06-13T12:53:56.690" v="5582" actId="14100"/>
          <ac:picMkLst>
            <pc:docMk/>
            <pc:sldMk cId="3137796150" sldId="1355"/>
            <ac:picMk id="6" creationId="{C074D589-49FD-3933-FD33-2B21825CEEAB}"/>
          </ac:picMkLst>
        </pc:picChg>
        <pc:picChg chg="add del mod">
          <ac:chgData name="Zope Vedant" userId="d8a1c4c5-dd07-425c-ad2f-6288560414d0" providerId="ADAL" clId="{C8C1BCD0-B89C-4D87-8DC8-9E0CE1B199B1}" dt="2023-06-14T19:03:16.611" v="6515" actId="478"/>
          <ac:picMkLst>
            <pc:docMk/>
            <pc:sldMk cId="3137796150" sldId="1355"/>
            <ac:picMk id="8" creationId="{F7F4B8E1-CC68-29DC-AEE0-0CB7FE3A9D4A}"/>
          </ac:picMkLst>
        </pc:picChg>
        <pc:picChg chg="add mod">
          <ac:chgData name="Zope Vedant" userId="d8a1c4c5-dd07-425c-ad2f-6288560414d0" providerId="ADAL" clId="{C8C1BCD0-B89C-4D87-8DC8-9E0CE1B199B1}" dt="2023-06-13T13:11:34.064" v="5734" actId="1038"/>
          <ac:picMkLst>
            <pc:docMk/>
            <pc:sldMk cId="3137796150" sldId="1355"/>
            <ac:picMk id="1026" creationId="{93672405-FCA1-A54E-698E-02F16031D155}"/>
          </ac:picMkLst>
        </pc:picChg>
        <pc:picChg chg="add mod">
          <ac:chgData name="Zope Vedant" userId="d8a1c4c5-dd07-425c-ad2f-6288560414d0" providerId="ADAL" clId="{C8C1BCD0-B89C-4D87-8DC8-9E0CE1B199B1}" dt="2023-06-13T13:10:06.516" v="5708" actId="1582"/>
          <ac:picMkLst>
            <pc:docMk/>
            <pc:sldMk cId="3137796150" sldId="1355"/>
            <ac:picMk id="1028" creationId="{91D8DA39-086B-BACF-14C4-1D52DE31EAB1}"/>
          </ac:picMkLst>
        </pc:picChg>
        <pc:picChg chg="add mod">
          <ac:chgData name="Zope Vedant" userId="d8a1c4c5-dd07-425c-ad2f-6288560414d0" providerId="ADAL" clId="{C8C1BCD0-B89C-4D87-8DC8-9E0CE1B199B1}" dt="2023-06-14T19:03:52.126" v="6525" actId="1076"/>
          <ac:picMkLst>
            <pc:docMk/>
            <pc:sldMk cId="3137796150" sldId="1355"/>
            <ac:picMk id="1030" creationId="{F183960C-1746-A6A6-70A8-45BAAC532886}"/>
          </ac:picMkLst>
        </pc:picChg>
        <pc:picChg chg="add mod">
          <ac:chgData name="Zope Vedant" userId="d8a1c4c5-dd07-425c-ad2f-6288560414d0" providerId="ADAL" clId="{C8C1BCD0-B89C-4D87-8DC8-9E0CE1B199B1}" dt="2023-06-14T19:04:50.668" v="6535" actId="14100"/>
          <ac:picMkLst>
            <pc:docMk/>
            <pc:sldMk cId="3137796150" sldId="1355"/>
            <ac:picMk id="1032" creationId="{05BBB95A-2C87-D8B1-2A70-BC3C958E6D2F}"/>
          </ac:picMkLst>
        </pc:picChg>
        <pc:cxnChg chg="add mod">
          <ac:chgData name="Zope Vedant" userId="d8a1c4c5-dd07-425c-ad2f-6288560414d0" providerId="ADAL" clId="{C8C1BCD0-B89C-4D87-8DC8-9E0CE1B199B1}" dt="2023-06-13T13:10:35.824" v="5716" actId="1035"/>
          <ac:cxnSpMkLst>
            <pc:docMk/>
            <pc:sldMk cId="3137796150" sldId="1355"/>
            <ac:cxnSpMk id="13" creationId="{7F21F8FC-C2FA-00A2-A995-FB46A57C0E9E}"/>
          </ac:cxnSpMkLst>
        </pc:cxnChg>
        <pc:cxnChg chg="add mod">
          <ac:chgData name="Zope Vedant" userId="d8a1c4c5-dd07-425c-ad2f-6288560414d0" providerId="ADAL" clId="{C8C1BCD0-B89C-4D87-8DC8-9E0CE1B199B1}" dt="2023-06-13T13:11:41.708" v="5736" actId="1582"/>
          <ac:cxnSpMkLst>
            <pc:docMk/>
            <pc:sldMk cId="3137796150" sldId="1355"/>
            <ac:cxnSpMk id="18" creationId="{24756F8A-8089-8B9B-CCFF-3BC0443AE9CB}"/>
          </ac:cxnSpMkLst>
        </pc:cxnChg>
      </pc:sldChg>
      <pc:sldChg chg="modSp del mod">
        <pc:chgData name="Zope Vedant" userId="d8a1c4c5-dd07-425c-ad2f-6288560414d0" providerId="ADAL" clId="{C8C1BCD0-B89C-4D87-8DC8-9E0CE1B199B1}" dt="2023-06-13T13:12:43.482" v="5737" actId="47"/>
        <pc:sldMkLst>
          <pc:docMk/>
          <pc:sldMk cId="1243622529" sldId="1356"/>
        </pc:sldMkLst>
        <pc:picChg chg="mod">
          <ac:chgData name="Zope Vedant" userId="d8a1c4c5-dd07-425c-ad2f-6288560414d0" providerId="ADAL" clId="{C8C1BCD0-B89C-4D87-8DC8-9E0CE1B199B1}" dt="2023-05-31T10:03:49.227" v="314" actId="1076"/>
          <ac:picMkLst>
            <pc:docMk/>
            <pc:sldMk cId="1243622529" sldId="1356"/>
            <ac:picMk id="9" creationId="{BA24AECB-4BCC-E3C4-FD91-5E05A1470F67}"/>
          </ac:picMkLst>
        </pc:picChg>
      </pc:sldChg>
      <pc:sldChg chg="del modNotesTx">
        <pc:chgData name="Zope Vedant" userId="d8a1c4c5-dd07-425c-ad2f-6288560414d0" providerId="ADAL" clId="{C8C1BCD0-B89C-4D87-8DC8-9E0CE1B199B1}" dt="2023-06-13T12:47:32.366" v="5402" actId="47"/>
        <pc:sldMkLst>
          <pc:docMk/>
          <pc:sldMk cId="1330549349" sldId="1357"/>
        </pc:sldMkLst>
      </pc:sldChg>
      <pc:sldChg chg="del">
        <pc:chgData name="Zope Vedant" userId="d8a1c4c5-dd07-425c-ad2f-6288560414d0" providerId="ADAL" clId="{C8C1BCD0-B89C-4D87-8DC8-9E0CE1B199B1}" dt="2023-06-14T09:01:52.378" v="5830" actId="47"/>
        <pc:sldMkLst>
          <pc:docMk/>
          <pc:sldMk cId="3375649253" sldId="1358"/>
        </pc:sldMkLst>
      </pc:sldChg>
      <pc:sldChg chg="modSp mod modAnim modNotesTx">
        <pc:chgData name="Zope Vedant" userId="d8a1c4c5-dd07-425c-ad2f-6288560414d0" providerId="ADAL" clId="{C8C1BCD0-B89C-4D87-8DC8-9E0CE1B199B1}" dt="2023-06-14T22:53:51.397" v="7241"/>
        <pc:sldMkLst>
          <pc:docMk/>
          <pc:sldMk cId="3850161609" sldId="1360"/>
        </pc:sldMkLst>
        <pc:spChg chg="mod">
          <ac:chgData name="Zope Vedant" userId="d8a1c4c5-dd07-425c-ad2f-6288560414d0" providerId="ADAL" clId="{C8C1BCD0-B89C-4D87-8DC8-9E0CE1B199B1}" dt="2023-06-14T22:39:44.282" v="7139" actId="14100"/>
          <ac:spMkLst>
            <pc:docMk/>
            <pc:sldMk cId="3850161609" sldId="1360"/>
            <ac:spMk id="2" creationId="{D2090C26-E239-2187-3388-A457513F88FF}"/>
          </ac:spMkLst>
        </pc:spChg>
        <pc:spChg chg="mod">
          <ac:chgData name="Zope Vedant" userId="d8a1c4c5-dd07-425c-ad2f-6288560414d0" providerId="ADAL" clId="{C8C1BCD0-B89C-4D87-8DC8-9E0CE1B199B1}" dt="2023-06-13T12:47:38.692" v="5404"/>
          <ac:spMkLst>
            <pc:docMk/>
            <pc:sldMk cId="3850161609" sldId="1360"/>
            <ac:spMk id="3" creationId="{49E814A2-E0E7-4CE4-0106-2257637DAC70}"/>
          </ac:spMkLst>
        </pc:spChg>
      </pc:sldChg>
      <pc:sldChg chg="del modAnim">
        <pc:chgData name="Zope Vedant" userId="d8a1c4c5-dd07-425c-ad2f-6288560414d0" providerId="ADAL" clId="{C8C1BCD0-B89C-4D87-8DC8-9E0CE1B199B1}" dt="2023-06-13T12:47:35.542" v="5403" actId="47"/>
        <pc:sldMkLst>
          <pc:docMk/>
          <pc:sldMk cId="3533092391" sldId="1361"/>
        </pc:sldMkLst>
      </pc:sldChg>
      <pc:sldChg chg="modSp mod">
        <pc:chgData name="Zope Vedant" userId="d8a1c4c5-dd07-425c-ad2f-6288560414d0" providerId="ADAL" clId="{C8C1BCD0-B89C-4D87-8DC8-9E0CE1B199B1}" dt="2023-06-14T22:23:38.060" v="6876" actId="20577"/>
        <pc:sldMkLst>
          <pc:docMk/>
          <pc:sldMk cId="194859773" sldId="1362"/>
        </pc:sldMkLst>
        <pc:spChg chg="mod">
          <ac:chgData name="Zope Vedant" userId="d8a1c4c5-dd07-425c-ad2f-6288560414d0" providerId="ADAL" clId="{C8C1BCD0-B89C-4D87-8DC8-9E0CE1B199B1}" dt="2023-06-14T22:23:38.060" v="6876" actId="20577"/>
          <ac:spMkLst>
            <pc:docMk/>
            <pc:sldMk cId="194859773" sldId="1362"/>
            <ac:spMk id="2" creationId="{DDC00667-AD97-B59C-3A2E-3E35C8BB38D7}"/>
          </ac:spMkLst>
        </pc:spChg>
      </pc:sldChg>
      <pc:sldChg chg="addSp delSp modSp new del mod modAnim">
        <pc:chgData name="Zope Vedant" userId="d8a1c4c5-dd07-425c-ad2f-6288560414d0" providerId="ADAL" clId="{C8C1BCD0-B89C-4D87-8DC8-9E0CE1B199B1}" dt="2023-06-14T15:04:41.532" v="6501" actId="47"/>
        <pc:sldMkLst>
          <pc:docMk/>
          <pc:sldMk cId="1611566037" sldId="1363"/>
        </pc:sldMkLst>
        <pc:spChg chg="mod">
          <ac:chgData name="Zope Vedant" userId="d8a1c4c5-dd07-425c-ad2f-6288560414d0" providerId="ADAL" clId="{C8C1BCD0-B89C-4D87-8DC8-9E0CE1B199B1}" dt="2023-06-12T12:37:38.876" v="2092" actId="368"/>
          <ac:spMkLst>
            <pc:docMk/>
            <pc:sldMk cId="1611566037" sldId="1363"/>
            <ac:spMk id="2" creationId="{928EED76-2544-4F57-50E9-A21C576594B7}"/>
          </ac:spMkLst>
        </pc:spChg>
        <pc:spChg chg="add del mod">
          <ac:chgData name="Zope Vedant" userId="d8a1c4c5-dd07-425c-ad2f-6288560414d0" providerId="ADAL" clId="{C8C1BCD0-B89C-4D87-8DC8-9E0CE1B199B1}" dt="2023-06-12T14:10:43.731" v="2100"/>
          <ac:spMkLst>
            <pc:docMk/>
            <pc:sldMk cId="1611566037" sldId="1363"/>
            <ac:spMk id="3" creationId="{C01A54B9-F789-388D-AD07-D0482E56A0F1}"/>
          </ac:spMkLst>
        </pc:spChg>
        <pc:spChg chg="add del mod">
          <ac:chgData name="Zope Vedant" userId="d8a1c4c5-dd07-425c-ad2f-6288560414d0" providerId="ADAL" clId="{C8C1BCD0-B89C-4D87-8DC8-9E0CE1B199B1}" dt="2023-06-14T15:03:12.485" v="6493" actId="478"/>
          <ac:spMkLst>
            <pc:docMk/>
            <pc:sldMk cId="1611566037" sldId="1363"/>
            <ac:spMk id="4" creationId="{7918690D-E9A9-2744-212E-3443A4DCA076}"/>
          </ac:spMkLst>
        </pc:spChg>
        <pc:spChg chg="add mod">
          <ac:chgData name="Zope Vedant" userId="d8a1c4c5-dd07-425c-ad2f-6288560414d0" providerId="ADAL" clId="{C8C1BCD0-B89C-4D87-8DC8-9E0CE1B199B1}" dt="2023-06-14T15:03:24.642" v="6496" actId="207"/>
          <ac:spMkLst>
            <pc:docMk/>
            <pc:sldMk cId="1611566037" sldId="1363"/>
            <ac:spMk id="5" creationId="{11B545FA-D4B1-5E51-40FB-B1C0B5B861B0}"/>
          </ac:spMkLst>
        </pc:spChg>
        <pc:spChg chg="add del mod">
          <ac:chgData name="Zope Vedant" userId="d8a1c4c5-dd07-425c-ad2f-6288560414d0" providerId="ADAL" clId="{C8C1BCD0-B89C-4D87-8DC8-9E0CE1B199B1}" dt="2023-06-14T15:02:47.138" v="6488" actId="478"/>
          <ac:spMkLst>
            <pc:docMk/>
            <pc:sldMk cId="1611566037" sldId="1363"/>
            <ac:spMk id="6" creationId="{937C688D-FF7E-0F92-B1B7-C2518656BF54}"/>
          </ac:spMkLst>
        </pc:spChg>
        <pc:spChg chg="add mod">
          <ac:chgData name="Zope Vedant" userId="d8a1c4c5-dd07-425c-ad2f-6288560414d0" providerId="ADAL" clId="{C8C1BCD0-B89C-4D87-8DC8-9E0CE1B199B1}" dt="2023-06-14T15:04:18.043" v="6500" actId="1076"/>
          <ac:spMkLst>
            <pc:docMk/>
            <pc:sldMk cId="1611566037" sldId="1363"/>
            <ac:spMk id="10" creationId="{825DDE89-4FCC-3756-972E-661933CCACB1}"/>
          </ac:spMkLst>
        </pc:spChg>
        <pc:spChg chg="add mod">
          <ac:chgData name="Zope Vedant" userId="d8a1c4c5-dd07-425c-ad2f-6288560414d0" providerId="ADAL" clId="{C8C1BCD0-B89C-4D87-8DC8-9E0CE1B199B1}" dt="2023-06-14T15:04:14.793" v="6499" actId="1076"/>
          <ac:spMkLst>
            <pc:docMk/>
            <pc:sldMk cId="1611566037" sldId="1363"/>
            <ac:spMk id="12" creationId="{94CDC670-7E86-CC5D-FF88-19F6366B6000}"/>
          </ac:spMkLst>
        </pc:spChg>
        <pc:picChg chg="add mod">
          <ac:chgData name="Zope Vedant" userId="d8a1c4c5-dd07-425c-ad2f-6288560414d0" providerId="ADAL" clId="{C8C1BCD0-B89C-4D87-8DC8-9E0CE1B199B1}" dt="2023-06-14T15:04:11.176" v="6498" actId="1076"/>
          <ac:picMkLst>
            <pc:docMk/>
            <pc:sldMk cId="1611566037" sldId="1363"/>
            <ac:picMk id="7" creationId="{7682FA3F-800D-C764-6274-3019AE05E8E7}"/>
          </ac:picMkLst>
        </pc:picChg>
        <pc:picChg chg="add mod">
          <ac:chgData name="Zope Vedant" userId="d8a1c4c5-dd07-425c-ad2f-6288560414d0" providerId="ADAL" clId="{C8C1BCD0-B89C-4D87-8DC8-9E0CE1B199B1}" dt="2023-06-14T15:02:41.519" v="6487" actId="1037"/>
          <ac:picMkLst>
            <pc:docMk/>
            <pc:sldMk cId="1611566037" sldId="1363"/>
            <ac:picMk id="8" creationId="{2129DEA4-F7E0-F06B-BE1F-9F403DB18B3A}"/>
          </ac:picMkLst>
        </pc:picChg>
        <pc:picChg chg="add mod">
          <ac:chgData name="Zope Vedant" userId="d8a1c4c5-dd07-425c-ad2f-6288560414d0" providerId="ADAL" clId="{C8C1BCD0-B89C-4D87-8DC8-9E0CE1B199B1}" dt="2023-06-14T15:02:41.519" v="6487" actId="1037"/>
          <ac:picMkLst>
            <pc:docMk/>
            <pc:sldMk cId="1611566037" sldId="1363"/>
            <ac:picMk id="9" creationId="{729791B3-44DF-D025-93E0-9195CA6A308E}"/>
          </ac:picMkLst>
        </pc:picChg>
        <pc:picChg chg="add mod">
          <ac:chgData name="Zope Vedant" userId="d8a1c4c5-dd07-425c-ad2f-6288560414d0" providerId="ADAL" clId="{C8C1BCD0-B89C-4D87-8DC8-9E0CE1B199B1}" dt="2023-06-14T15:04:05.677" v="6497" actId="1076"/>
          <ac:picMkLst>
            <pc:docMk/>
            <pc:sldMk cId="1611566037" sldId="1363"/>
            <ac:picMk id="11" creationId="{0BD0E18B-561C-279C-7D3E-810B2E5DBBA6}"/>
          </ac:picMkLst>
        </pc:picChg>
      </pc:sldChg>
      <pc:sldChg chg="new del">
        <pc:chgData name="Zope Vedant" userId="d8a1c4c5-dd07-425c-ad2f-6288560414d0" providerId="ADAL" clId="{C8C1BCD0-B89C-4D87-8DC8-9E0CE1B199B1}" dt="2023-06-12T12:38:03.940" v="2097" actId="47"/>
        <pc:sldMkLst>
          <pc:docMk/>
          <pc:sldMk cId="96111903" sldId="1364"/>
        </pc:sldMkLst>
      </pc:sldChg>
      <pc:sldChg chg="addSp modSp new mod modAnim">
        <pc:chgData name="Zope Vedant" userId="d8a1c4c5-dd07-425c-ad2f-6288560414d0" providerId="ADAL" clId="{C8C1BCD0-B89C-4D87-8DC8-9E0CE1B199B1}" dt="2023-06-14T23:02:40.606" v="7393" actId="14100"/>
        <pc:sldMkLst>
          <pc:docMk/>
          <pc:sldMk cId="1314887363" sldId="1364"/>
        </pc:sldMkLst>
        <pc:spChg chg="mod">
          <ac:chgData name="Zope Vedant" userId="d8a1c4c5-dd07-425c-ad2f-6288560414d0" providerId="ADAL" clId="{C8C1BCD0-B89C-4D87-8DC8-9E0CE1B199B1}" dt="2023-06-14T22:40:38.073" v="7146" actId="15"/>
          <ac:spMkLst>
            <pc:docMk/>
            <pc:sldMk cId="1314887363" sldId="1364"/>
            <ac:spMk id="2" creationId="{E25B5B56-A74D-A0DE-B821-9F517887D55C}"/>
          </ac:spMkLst>
        </pc:spChg>
        <pc:spChg chg="mod">
          <ac:chgData name="Zope Vedant" userId="d8a1c4c5-dd07-425c-ad2f-6288560414d0" providerId="ADAL" clId="{C8C1BCD0-B89C-4D87-8DC8-9E0CE1B199B1}" dt="2023-06-14T13:56:06.359" v="6356" actId="123"/>
          <ac:spMkLst>
            <pc:docMk/>
            <pc:sldMk cId="1314887363" sldId="1364"/>
            <ac:spMk id="3" creationId="{F877CAF5-12EE-6441-47DB-B3BBFC0DCB4B}"/>
          </ac:spMkLst>
        </pc:spChg>
        <pc:spChg chg="add mod">
          <ac:chgData name="Zope Vedant" userId="d8a1c4c5-dd07-425c-ad2f-6288560414d0" providerId="ADAL" clId="{C8C1BCD0-B89C-4D87-8DC8-9E0CE1B199B1}" dt="2023-06-14T22:41:05.666" v="7152" actId="1076"/>
          <ac:spMkLst>
            <pc:docMk/>
            <pc:sldMk cId="1314887363" sldId="1364"/>
            <ac:spMk id="5" creationId="{F6D6F86E-90BD-4ECD-B169-00BEDF8D7A2F}"/>
          </ac:spMkLst>
        </pc:spChg>
        <pc:picChg chg="add mod">
          <ac:chgData name="Zope Vedant" userId="d8a1c4c5-dd07-425c-ad2f-6288560414d0" providerId="ADAL" clId="{C8C1BCD0-B89C-4D87-8DC8-9E0CE1B199B1}" dt="2023-06-14T23:02:40.606" v="7393" actId="14100"/>
          <ac:picMkLst>
            <pc:docMk/>
            <pc:sldMk cId="1314887363" sldId="1364"/>
            <ac:picMk id="4" creationId="{4198F5E0-6EC0-DD0C-F2D6-471CDF3141A9}"/>
          </ac:picMkLst>
        </pc:picChg>
      </pc:sldChg>
      <pc:sldChg chg="addSp delSp modSp new mod modAnim">
        <pc:chgData name="Zope Vedant" userId="d8a1c4c5-dd07-425c-ad2f-6288560414d0" providerId="ADAL" clId="{C8C1BCD0-B89C-4D87-8DC8-9E0CE1B199B1}" dt="2023-06-14T23:01:52.305" v="7390"/>
        <pc:sldMkLst>
          <pc:docMk/>
          <pc:sldMk cId="3048791065" sldId="1365"/>
        </pc:sldMkLst>
        <pc:spChg chg="mod">
          <ac:chgData name="Zope Vedant" userId="d8a1c4c5-dd07-425c-ad2f-6288560414d0" providerId="ADAL" clId="{C8C1BCD0-B89C-4D87-8DC8-9E0CE1B199B1}" dt="2023-06-14T14:03:39.104" v="6361" actId="123"/>
          <ac:spMkLst>
            <pc:docMk/>
            <pc:sldMk cId="3048791065" sldId="1365"/>
            <ac:spMk id="2" creationId="{2D9F621A-3D52-0BEE-53CA-E62DA0505C94}"/>
          </ac:spMkLst>
        </pc:spChg>
        <pc:spChg chg="mod">
          <ac:chgData name="Zope Vedant" userId="d8a1c4c5-dd07-425c-ad2f-6288560414d0" providerId="ADAL" clId="{C8C1BCD0-B89C-4D87-8DC8-9E0CE1B199B1}" dt="2023-06-12T21:33:42.431" v="3018" actId="368"/>
          <ac:spMkLst>
            <pc:docMk/>
            <pc:sldMk cId="3048791065" sldId="1365"/>
            <ac:spMk id="3" creationId="{92764ACA-214E-0A13-BF0F-B8A9329FE1DB}"/>
          </ac:spMkLst>
        </pc:spChg>
        <pc:spChg chg="add mod">
          <ac:chgData name="Zope Vedant" userId="d8a1c4c5-dd07-425c-ad2f-6288560414d0" providerId="ADAL" clId="{C8C1BCD0-B89C-4D87-8DC8-9E0CE1B199B1}" dt="2023-06-14T20:56:45.280" v="6585" actId="207"/>
          <ac:spMkLst>
            <pc:docMk/>
            <pc:sldMk cId="3048791065" sldId="1365"/>
            <ac:spMk id="5" creationId="{17AA4008-3CA5-8F12-495E-6A11FD9A8487}"/>
          </ac:spMkLst>
        </pc:spChg>
        <pc:spChg chg="add mod">
          <ac:chgData name="Zope Vedant" userId="d8a1c4c5-dd07-425c-ad2f-6288560414d0" providerId="ADAL" clId="{C8C1BCD0-B89C-4D87-8DC8-9E0CE1B199B1}" dt="2023-06-14T20:57:02.478" v="6587" actId="1076"/>
          <ac:spMkLst>
            <pc:docMk/>
            <pc:sldMk cId="3048791065" sldId="1365"/>
            <ac:spMk id="6" creationId="{389DCC8F-06D0-B528-E718-E92AE373DF1B}"/>
          </ac:spMkLst>
        </pc:spChg>
        <pc:spChg chg="add mod">
          <ac:chgData name="Zope Vedant" userId="d8a1c4c5-dd07-425c-ad2f-6288560414d0" providerId="ADAL" clId="{C8C1BCD0-B89C-4D87-8DC8-9E0CE1B199B1}" dt="2023-06-14T21:00:18.797" v="6614" actId="1582"/>
          <ac:spMkLst>
            <pc:docMk/>
            <pc:sldMk cId="3048791065" sldId="1365"/>
            <ac:spMk id="7" creationId="{6BFC411A-B271-9FAA-9F46-39E19186B6C8}"/>
          </ac:spMkLst>
        </pc:spChg>
        <pc:spChg chg="add del mod">
          <ac:chgData name="Zope Vedant" userId="d8a1c4c5-dd07-425c-ad2f-6288560414d0" providerId="ADAL" clId="{C8C1BCD0-B89C-4D87-8DC8-9E0CE1B199B1}" dt="2023-06-14T20:59:17.125" v="6609" actId="11529"/>
          <ac:spMkLst>
            <pc:docMk/>
            <pc:sldMk cId="3048791065" sldId="1365"/>
            <ac:spMk id="8" creationId="{FD29D459-3D9C-25C2-3BC5-C9E56EE1EC58}"/>
          </ac:spMkLst>
        </pc:spChg>
        <pc:spChg chg="add mod">
          <ac:chgData name="Zope Vedant" userId="d8a1c4c5-dd07-425c-ad2f-6288560414d0" providerId="ADAL" clId="{C8C1BCD0-B89C-4D87-8DC8-9E0CE1B199B1}" dt="2023-06-14T21:00:09.947" v="6613" actId="1582"/>
          <ac:spMkLst>
            <pc:docMk/>
            <pc:sldMk cId="3048791065" sldId="1365"/>
            <ac:spMk id="9" creationId="{FF85BA4F-81F5-DE38-B861-9A85E3D0A82C}"/>
          </ac:spMkLst>
        </pc:spChg>
        <pc:spChg chg="add mod">
          <ac:chgData name="Zope Vedant" userId="d8a1c4c5-dd07-425c-ad2f-6288560414d0" providerId="ADAL" clId="{C8C1BCD0-B89C-4D87-8DC8-9E0CE1B199B1}" dt="2023-06-14T21:00:52.606" v="6619" actId="13822"/>
          <ac:spMkLst>
            <pc:docMk/>
            <pc:sldMk cId="3048791065" sldId="1365"/>
            <ac:spMk id="10" creationId="{93BBA7FA-0853-69B5-317B-83AAE8AE0C70}"/>
          </ac:spMkLst>
        </pc:spChg>
        <pc:picChg chg="add del mod">
          <ac:chgData name="Zope Vedant" userId="d8a1c4c5-dd07-425c-ad2f-6288560414d0" providerId="ADAL" clId="{C8C1BCD0-B89C-4D87-8DC8-9E0CE1B199B1}" dt="2023-06-14T20:59:12.966" v="6602" actId="478"/>
          <ac:picMkLst>
            <pc:docMk/>
            <pc:sldMk cId="3048791065" sldId="1365"/>
            <ac:picMk id="4" creationId="{AAEB92E2-6E0B-5587-C070-061F4CCEAFA4}"/>
          </ac:picMkLst>
        </pc:picChg>
        <pc:cxnChg chg="add mod">
          <ac:chgData name="Zope Vedant" userId="d8a1c4c5-dd07-425c-ad2f-6288560414d0" providerId="ADAL" clId="{C8C1BCD0-B89C-4D87-8DC8-9E0CE1B199B1}" dt="2023-06-14T21:21:10.311" v="6626" actId="1582"/>
          <ac:cxnSpMkLst>
            <pc:docMk/>
            <pc:sldMk cId="3048791065" sldId="1365"/>
            <ac:cxnSpMk id="12" creationId="{540D4C45-3890-14D1-D07C-7C9ED03F10A7}"/>
          </ac:cxnSpMkLst>
        </pc:cxnChg>
      </pc:sldChg>
      <pc:sldChg chg="addSp modSp new mod">
        <pc:chgData name="Zope Vedant" userId="d8a1c4c5-dd07-425c-ad2f-6288560414d0" providerId="ADAL" clId="{C8C1BCD0-B89C-4D87-8DC8-9E0CE1B199B1}" dt="2023-06-14T22:51:35.279" v="7231" actId="1076"/>
        <pc:sldMkLst>
          <pc:docMk/>
          <pc:sldMk cId="1336057308" sldId="1366"/>
        </pc:sldMkLst>
        <pc:spChg chg="mod">
          <ac:chgData name="Zope Vedant" userId="d8a1c4c5-dd07-425c-ad2f-6288560414d0" providerId="ADAL" clId="{C8C1BCD0-B89C-4D87-8DC8-9E0CE1B199B1}" dt="2023-06-14T22:51:18.854" v="7229" actId="20577"/>
          <ac:spMkLst>
            <pc:docMk/>
            <pc:sldMk cId="1336057308" sldId="1366"/>
            <ac:spMk id="2" creationId="{09C27194-50AD-7321-F15C-42B8C5C0F7A5}"/>
          </ac:spMkLst>
        </pc:spChg>
        <pc:spChg chg="mod">
          <ac:chgData name="Zope Vedant" userId="d8a1c4c5-dd07-425c-ad2f-6288560414d0" providerId="ADAL" clId="{C8C1BCD0-B89C-4D87-8DC8-9E0CE1B199B1}" dt="2023-06-13T11:02:36.775" v="3432" actId="20577"/>
          <ac:spMkLst>
            <pc:docMk/>
            <pc:sldMk cId="1336057308" sldId="1366"/>
            <ac:spMk id="3" creationId="{E0C53595-00EC-53C8-BB36-A67173057444}"/>
          </ac:spMkLst>
        </pc:spChg>
        <pc:spChg chg="add mod">
          <ac:chgData name="Zope Vedant" userId="d8a1c4c5-dd07-425c-ad2f-6288560414d0" providerId="ADAL" clId="{C8C1BCD0-B89C-4D87-8DC8-9E0CE1B199B1}" dt="2023-06-14T22:46:02.673" v="7186" actId="208"/>
          <ac:spMkLst>
            <pc:docMk/>
            <pc:sldMk cId="1336057308" sldId="1366"/>
            <ac:spMk id="6" creationId="{833F1814-E4F4-6C5E-49F2-C22FA12ED3FE}"/>
          </ac:spMkLst>
        </pc:spChg>
        <pc:spChg chg="add mod">
          <ac:chgData name="Zope Vedant" userId="d8a1c4c5-dd07-425c-ad2f-6288560414d0" providerId="ADAL" clId="{C8C1BCD0-B89C-4D87-8DC8-9E0CE1B199B1}" dt="2023-06-14T22:46:30.397" v="7193" actId="1038"/>
          <ac:spMkLst>
            <pc:docMk/>
            <pc:sldMk cId="1336057308" sldId="1366"/>
            <ac:spMk id="7" creationId="{BEA544D4-47D4-F1BF-095C-B55E4FA39BAC}"/>
          </ac:spMkLst>
        </pc:spChg>
        <pc:spChg chg="add mod">
          <ac:chgData name="Zope Vedant" userId="d8a1c4c5-dd07-425c-ad2f-6288560414d0" providerId="ADAL" clId="{C8C1BCD0-B89C-4D87-8DC8-9E0CE1B199B1}" dt="2023-06-14T22:47:04.511" v="7202" actId="688"/>
          <ac:spMkLst>
            <pc:docMk/>
            <pc:sldMk cId="1336057308" sldId="1366"/>
            <ac:spMk id="8" creationId="{BBAB11EF-775B-7911-58F8-D3847DC26647}"/>
          </ac:spMkLst>
        </pc:spChg>
        <pc:picChg chg="add mod modCrop">
          <ac:chgData name="Zope Vedant" userId="d8a1c4c5-dd07-425c-ad2f-6288560414d0" providerId="ADAL" clId="{C8C1BCD0-B89C-4D87-8DC8-9E0CE1B199B1}" dt="2023-06-14T22:51:35.279" v="7231" actId="1076"/>
          <ac:picMkLst>
            <pc:docMk/>
            <pc:sldMk cId="1336057308" sldId="1366"/>
            <ac:picMk id="5" creationId="{4B5A567C-CDEB-47C9-EAD2-A157D5494A02}"/>
          </ac:picMkLst>
        </pc:picChg>
      </pc:sldChg>
      <pc:sldChg chg="modSp new mod modAnim">
        <pc:chgData name="Zope Vedant" userId="d8a1c4c5-dd07-425c-ad2f-6288560414d0" providerId="ADAL" clId="{C8C1BCD0-B89C-4D87-8DC8-9E0CE1B199B1}" dt="2023-06-14T23:00:54.071" v="7384"/>
        <pc:sldMkLst>
          <pc:docMk/>
          <pc:sldMk cId="2721675918" sldId="1367"/>
        </pc:sldMkLst>
        <pc:spChg chg="mod">
          <ac:chgData name="Zope Vedant" userId="d8a1c4c5-dd07-425c-ad2f-6288560414d0" providerId="ADAL" clId="{C8C1BCD0-B89C-4D87-8DC8-9E0CE1B199B1}" dt="2023-06-14T21:23:30.599" v="6687" actId="20577"/>
          <ac:spMkLst>
            <pc:docMk/>
            <pc:sldMk cId="2721675918" sldId="1367"/>
            <ac:spMk id="2" creationId="{87EFD691-3955-4993-D64E-AA7882CDA7DA}"/>
          </ac:spMkLst>
        </pc:spChg>
        <pc:spChg chg="mod">
          <ac:chgData name="Zope Vedant" userId="d8a1c4c5-dd07-425c-ad2f-6288560414d0" providerId="ADAL" clId="{C8C1BCD0-B89C-4D87-8DC8-9E0CE1B199B1}" dt="2023-06-13T11:42:49.034" v="3520" actId="20577"/>
          <ac:spMkLst>
            <pc:docMk/>
            <pc:sldMk cId="2721675918" sldId="1367"/>
            <ac:spMk id="3" creationId="{8A06DAF6-3950-2134-B010-F90485A5DA51}"/>
          </ac:spMkLst>
        </pc:spChg>
      </pc:sldChg>
      <pc:sldChg chg="addSp delSp modSp new mod delAnim modAnim">
        <pc:chgData name="Zope Vedant" userId="d8a1c4c5-dd07-425c-ad2f-6288560414d0" providerId="ADAL" clId="{C8C1BCD0-B89C-4D87-8DC8-9E0CE1B199B1}" dt="2023-06-14T23:00:03.477" v="7381"/>
        <pc:sldMkLst>
          <pc:docMk/>
          <pc:sldMk cId="1425671817" sldId="1368"/>
        </pc:sldMkLst>
        <pc:spChg chg="del">
          <ac:chgData name="Zope Vedant" userId="d8a1c4c5-dd07-425c-ad2f-6288560414d0" providerId="ADAL" clId="{C8C1BCD0-B89C-4D87-8DC8-9E0CE1B199B1}" dt="2023-06-13T11:46:29.950" v="3605" actId="478"/>
          <ac:spMkLst>
            <pc:docMk/>
            <pc:sldMk cId="1425671817" sldId="1368"/>
            <ac:spMk id="2" creationId="{DF920CE1-E18A-1D42-1DCF-C13273A7D8A4}"/>
          </ac:spMkLst>
        </pc:spChg>
        <pc:spChg chg="mod">
          <ac:chgData name="Zope Vedant" userId="d8a1c4c5-dd07-425c-ad2f-6288560414d0" providerId="ADAL" clId="{C8C1BCD0-B89C-4D87-8DC8-9E0CE1B199B1}" dt="2023-06-14T09:05:43.700" v="5865" actId="20577"/>
          <ac:spMkLst>
            <pc:docMk/>
            <pc:sldMk cId="1425671817" sldId="1368"/>
            <ac:spMk id="3" creationId="{6F4BB731-E893-923C-773B-F1239C5DC186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4" creationId="{B5AA938C-66E7-BCB2-1857-F70D77B9F930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5" creationId="{7299240E-1AC9-BBDC-0B87-EDE891A659F6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6" creationId="{CE85AB69-1A2C-4827-B8B1-ADF8C83F598D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7" creationId="{6B3DAA9F-F709-BA8F-D07D-D3DFF627BB49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8" creationId="{414971FE-E315-02C4-B76A-DDAC1F49F6B5}"/>
          </ac:spMkLst>
        </pc:spChg>
        <pc:spChg chg="add mod">
          <ac:chgData name="Zope Vedant" userId="d8a1c4c5-dd07-425c-ad2f-6288560414d0" providerId="ADAL" clId="{C8C1BCD0-B89C-4D87-8DC8-9E0CE1B199B1}" dt="2023-06-13T12:19:37.776" v="4645" actId="1036"/>
          <ac:spMkLst>
            <pc:docMk/>
            <pc:sldMk cId="1425671817" sldId="1368"/>
            <ac:spMk id="9" creationId="{403D07C6-C36C-1FB8-8FA4-6BE09DB0833F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10" creationId="{BF3D4BA6-E84F-8797-243D-02B2BE08907B}"/>
          </ac:spMkLst>
        </pc:spChg>
        <pc:spChg chg="add del mod">
          <ac:chgData name="Zope Vedant" userId="d8a1c4c5-dd07-425c-ad2f-6288560414d0" providerId="ADAL" clId="{C8C1BCD0-B89C-4D87-8DC8-9E0CE1B199B1}" dt="2023-06-13T12:13:47.469" v="4470" actId="478"/>
          <ac:spMkLst>
            <pc:docMk/>
            <pc:sldMk cId="1425671817" sldId="1368"/>
            <ac:spMk id="11" creationId="{708B35F4-C609-574E-5614-318F244FC00C}"/>
          </ac:spMkLst>
        </pc:spChg>
        <pc:spChg chg="add del mod">
          <ac:chgData name="Zope Vedant" userId="d8a1c4c5-dd07-425c-ad2f-6288560414d0" providerId="ADAL" clId="{C8C1BCD0-B89C-4D87-8DC8-9E0CE1B199B1}" dt="2023-06-13T12:13:45.267" v="4468" actId="478"/>
          <ac:spMkLst>
            <pc:docMk/>
            <pc:sldMk cId="1425671817" sldId="1368"/>
            <ac:spMk id="12" creationId="{81D0DDB3-C89F-8BF2-F75F-E1805A4FDDAF}"/>
          </ac:spMkLst>
        </pc:spChg>
        <pc:spChg chg="add del mod">
          <ac:chgData name="Zope Vedant" userId="d8a1c4c5-dd07-425c-ad2f-6288560414d0" providerId="ADAL" clId="{C8C1BCD0-B89C-4D87-8DC8-9E0CE1B199B1}" dt="2023-06-13T12:13:45.789" v="4469" actId="478"/>
          <ac:spMkLst>
            <pc:docMk/>
            <pc:sldMk cId="1425671817" sldId="1368"/>
            <ac:spMk id="13" creationId="{EC170F71-2C25-8253-E048-8FEF87E53E72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14" creationId="{D321F911-8318-74FA-C2A1-53E2E1990D8B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24" creationId="{22582E64-46F5-D6C2-64B3-5747C729A277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50" creationId="{255FDBCC-77C3-F83A-76EE-B4763D5E44F1}"/>
          </ac:spMkLst>
        </pc:spChg>
        <pc:spChg chg="add mod">
          <ac:chgData name="Zope Vedant" userId="d8a1c4c5-dd07-425c-ad2f-6288560414d0" providerId="ADAL" clId="{C8C1BCD0-B89C-4D87-8DC8-9E0CE1B199B1}" dt="2023-06-13T12:21:31.298" v="4674" actId="20577"/>
          <ac:spMkLst>
            <pc:docMk/>
            <pc:sldMk cId="1425671817" sldId="1368"/>
            <ac:spMk id="51" creationId="{225D736F-7FB4-53ED-B429-1816F805D75D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52" creationId="{B6A8E7DA-4BDB-DE32-E822-3D1A29CC77AF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53" creationId="{084C38B9-090E-4648-F570-9EE5534B307D}"/>
          </ac:spMkLst>
        </pc:spChg>
        <pc:spChg chg="add mod">
          <ac:chgData name="Zope Vedant" userId="d8a1c4c5-dd07-425c-ad2f-6288560414d0" providerId="ADAL" clId="{C8C1BCD0-B89C-4D87-8DC8-9E0CE1B199B1}" dt="2023-06-13T12:13:01.201" v="4423" actId="1036"/>
          <ac:spMkLst>
            <pc:docMk/>
            <pc:sldMk cId="1425671817" sldId="1368"/>
            <ac:spMk id="125" creationId="{69016CCF-C42F-1678-8B34-4DC4E1906A2B}"/>
          </ac:spMkLst>
        </pc:spChg>
        <pc:spChg chg="add del mod">
          <ac:chgData name="Zope Vedant" userId="d8a1c4c5-dd07-425c-ad2f-6288560414d0" providerId="ADAL" clId="{C8C1BCD0-B89C-4D87-8DC8-9E0CE1B199B1}" dt="2023-06-13T12:14:01.695" v="4477" actId="21"/>
          <ac:spMkLst>
            <pc:docMk/>
            <pc:sldMk cId="1425671817" sldId="1368"/>
            <ac:spMk id="126" creationId="{9EA8A24F-865A-3A4C-998F-D1E905AA78A2}"/>
          </ac:spMkLst>
        </pc:spChg>
        <pc:spChg chg="add mod">
          <ac:chgData name="Zope Vedant" userId="d8a1c4c5-dd07-425c-ad2f-6288560414d0" providerId="ADAL" clId="{C8C1BCD0-B89C-4D87-8DC8-9E0CE1B199B1}" dt="2023-06-14T22:59:00.367" v="7335" actId="14100"/>
          <ac:spMkLst>
            <pc:docMk/>
            <pc:sldMk cId="1425671817" sldId="1368"/>
            <ac:spMk id="137" creationId="{7898C036-222B-0D4D-E52A-0979892FAD0F}"/>
          </ac:spMkLst>
        </pc:spChg>
        <pc:spChg chg="add mod">
          <ac:chgData name="Zope Vedant" userId="d8a1c4c5-dd07-425c-ad2f-6288560414d0" providerId="ADAL" clId="{C8C1BCD0-B89C-4D87-8DC8-9E0CE1B199B1}" dt="2023-06-13T12:26:04.663" v="5083" actId="1038"/>
          <ac:spMkLst>
            <pc:docMk/>
            <pc:sldMk cId="1425671817" sldId="1368"/>
            <ac:spMk id="138" creationId="{6D1F2066-8CD8-5FCD-A573-2150E54BEFC4}"/>
          </ac:spMkLst>
        </pc:spChg>
        <pc:spChg chg="add mod">
          <ac:chgData name="Zope Vedant" userId="d8a1c4c5-dd07-425c-ad2f-6288560414d0" providerId="ADAL" clId="{C8C1BCD0-B89C-4D87-8DC8-9E0CE1B199B1}" dt="2023-06-13T12:18:26.238" v="4613" actId="1037"/>
          <ac:spMkLst>
            <pc:docMk/>
            <pc:sldMk cId="1425671817" sldId="1368"/>
            <ac:spMk id="139" creationId="{0EE519EC-05F3-EE6E-EAAD-F8567874716F}"/>
          </ac:spMkLst>
        </pc:spChg>
        <pc:spChg chg="add mod">
          <ac:chgData name="Zope Vedant" userId="d8a1c4c5-dd07-425c-ad2f-6288560414d0" providerId="ADAL" clId="{C8C1BCD0-B89C-4D87-8DC8-9E0CE1B199B1}" dt="2023-06-13T12:20:50.834" v="4670" actId="1038"/>
          <ac:spMkLst>
            <pc:docMk/>
            <pc:sldMk cId="1425671817" sldId="1368"/>
            <ac:spMk id="140" creationId="{161595E0-339D-8B13-6EC7-BFC808B6769D}"/>
          </ac:spMkLst>
        </pc:spChg>
        <pc:cxnChg chg="add del mod">
          <ac:chgData name="Zope Vedant" userId="d8a1c4c5-dd07-425c-ad2f-6288560414d0" providerId="ADAL" clId="{C8C1BCD0-B89C-4D87-8DC8-9E0CE1B199B1}" dt="2023-06-13T12:13:52.494" v="4473" actId="478"/>
          <ac:cxnSpMkLst>
            <pc:docMk/>
            <pc:sldMk cId="1425671817" sldId="1368"/>
            <ac:cxnSpMk id="15" creationId="{38BBF6F2-61A3-F9B8-933D-A69D4F489A92}"/>
          </ac:cxnSpMkLst>
        </pc:cxnChg>
        <pc:cxnChg chg="add del mod">
          <ac:chgData name="Zope Vedant" userId="d8a1c4c5-dd07-425c-ad2f-6288560414d0" providerId="ADAL" clId="{C8C1BCD0-B89C-4D87-8DC8-9E0CE1B199B1}" dt="2023-06-13T12:13:54.094" v="4474" actId="478"/>
          <ac:cxnSpMkLst>
            <pc:docMk/>
            <pc:sldMk cId="1425671817" sldId="1368"/>
            <ac:cxnSpMk id="16" creationId="{4C030D8E-65A7-9D94-CBE5-78EA98CB9A1A}"/>
          </ac:cxnSpMkLst>
        </pc:cxnChg>
        <pc:cxnChg chg="add del mod">
          <ac:chgData name="Zope Vedant" userId="d8a1c4c5-dd07-425c-ad2f-6288560414d0" providerId="ADAL" clId="{C8C1BCD0-B89C-4D87-8DC8-9E0CE1B199B1}" dt="2023-06-13T12:13:54.941" v="4475" actId="478"/>
          <ac:cxnSpMkLst>
            <pc:docMk/>
            <pc:sldMk cId="1425671817" sldId="1368"/>
            <ac:cxnSpMk id="17" creationId="{4399197E-B579-A664-EEAC-05455214B65A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18" creationId="{700B63A8-1656-6318-93F9-8C15E888AA8E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19" creationId="{2530A19A-5BAD-42FF-2E7C-B838F20753A6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20" creationId="{BA02B682-CB36-EBD7-E386-55829CBB75FF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21" creationId="{40A1A686-11C2-B849-DA91-51C1AF0FA16F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22" creationId="{81A26B20-36E1-100A-AC12-FB6921F6ECA7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23" creationId="{F8BDAF28-ACA8-10DA-4137-62135A5C9194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55" creationId="{9A0464F1-CB07-74CF-B9C9-65F9B8654F3D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60" creationId="{768B2F84-C51E-C8F8-CF9D-92239805582B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63" creationId="{383B2C3C-BB83-6436-FE41-6DBF309A3308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66" creationId="{169B700E-7E42-4A7B-3732-06E1AD6C77BE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70" creationId="{6CB1310E-B6FF-183C-341F-AD2281B674E7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84" creationId="{78315DD1-2D5C-3948-A48B-F59C01B60545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87" creationId="{E915D713-46ED-1418-E96B-3F6740647DF6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90" creationId="{061A65C2-187C-4381-0192-1BF0932900CB}"/>
          </ac:cxnSpMkLst>
        </pc:cxnChg>
        <pc:cxnChg chg="add del mod">
          <ac:chgData name="Zope Vedant" userId="d8a1c4c5-dd07-425c-ad2f-6288560414d0" providerId="ADAL" clId="{C8C1BCD0-B89C-4D87-8DC8-9E0CE1B199B1}" dt="2023-06-13T12:13:49.935" v="4472" actId="478"/>
          <ac:cxnSpMkLst>
            <pc:docMk/>
            <pc:sldMk cId="1425671817" sldId="1368"/>
            <ac:cxnSpMk id="93" creationId="{EAA73882-01C5-5D33-DED4-6F7B95A399DE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103" creationId="{AA4345E3-4CD7-FD45-532C-E59B6884EBEC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118" creationId="{BE66B0D2-6C3E-7C29-A597-D083B35360C2}"/>
          </ac:cxnSpMkLst>
        </pc:cxnChg>
        <pc:cxnChg chg="add mod">
          <ac:chgData name="Zope Vedant" userId="d8a1c4c5-dd07-425c-ad2f-6288560414d0" providerId="ADAL" clId="{C8C1BCD0-B89C-4D87-8DC8-9E0CE1B199B1}" dt="2023-06-13T12:13:01.201" v="4423" actId="1036"/>
          <ac:cxnSpMkLst>
            <pc:docMk/>
            <pc:sldMk cId="1425671817" sldId="1368"/>
            <ac:cxnSpMk id="122" creationId="{05A2324C-4DB3-3C3F-317C-DF810544AE2C}"/>
          </ac:cxnSpMkLst>
        </pc:cxnChg>
        <pc:cxnChg chg="add mod">
          <ac:chgData name="Zope Vedant" userId="d8a1c4c5-dd07-425c-ad2f-6288560414d0" providerId="ADAL" clId="{C8C1BCD0-B89C-4D87-8DC8-9E0CE1B199B1}" dt="2023-06-13T12:14:01.695" v="4477" actId="21"/>
          <ac:cxnSpMkLst>
            <pc:docMk/>
            <pc:sldMk cId="1425671817" sldId="1368"/>
            <ac:cxnSpMk id="128" creationId="{A466980E-C144-356E-2F35-9E10CCD87DDA}"/>
          </ac:cxnSpMkLst>
        </pc:cxnChg>
        <pc:cxnChg chg="add mod">
          <ac:chgData name="Zope Vedant" userId="d8a1c4c5-dd07-425c-ad2f-6288560414d0" providerId="ADAL" clId="{C8C1BCD0-B89C-4D87-8DC8-9E0CE1B199B1}" dt="2023-06-13T12:20:50.834" v="4670" actId="1038"/>
          <ac:cxnSpMkLst>
            <pc:docMk/>
            <pc:sldMk cId="1425671817" sldId="1368"/>
            <ac:cxnSpMk id="142" creationId="{F43FE3D6-FBB5-8FCA-BE40-E0BD9D516949}"/>
          </ac:cxnSpMkLst>
        </pc:cxnChg>
        <pc:cxnChg chg="add mod">
          <ac:chgData name="Zope Vedant" userId="d8a1c4c5-dd07-425c-ad2f-6288560414d0" providerId="ADAL" clId="{C8C1BCD0-B89C-4D87-8DC8-9E0CE1B199B1}" dt="2023-06-13T12:25:50.422" v="5082" actId="14100"/>
          <ac:cxnSpMkLst>
            <pc:docMk/>
            <pc:sldMk cId="1425671817" sldId="1368"/>
            <ac:cxnSpMk id="145" creationId="{EBD7DF1C-A698-53C1-7969-A013DC04DF92}"/>
          </ac:cxnSpMkLst>
        </pc:cxnChg>
        <pc:cxnChg chg="add mod">
          <ac:chgData name="Zope Vedant" userId="d8a1c4c5-dd07-425c-ad2f-6288560414d0" providerId="ADAL" clId="{C8C1BCD0-B89C-4D87-8DC8-9E0CE1B199B1}" dt="2023-06-13T12:26:04.663" v="5083" actId="1038"/>
          <ac:cxnSpMkLst>
            <pc:docMk/>
            <pc:sldMk cId="1425671817" sldId="1368"/>
            <ac:cxnSpMk id="148" creationId="{95F6C0B0-4E35-ADCA-E59C-53374E7A02C6}"/>
          </ac:cxnSpMkLst>
        </pc:cxnChg>
        <pc:cxnChg chg="add mod">
          <ac:chgData name="Zope Vedant" userId="d8a1c4c5-dd07-425c-ad2f-6288560414d0" providerId="ADAL" clId="{C8C1BCD0-B89C-4D87-8DC8-9E0CE1B199B1}" dt="2023-06-13T12:20:21.814" v="4651" actId="208"/>
          <ac:cxnSpMkLst>
            <pc:docMk/>
            <pc:sldMk cId="1425671817" sldId="1368"/>
            <ac:cxnSpMk id="151" creationId="{28DAFCD8-02F6-7112-92C8-50E5E8EF3233}"/>
          </ac:cxnSpMkLst>
        </pc:cxnChg>
        <pc:cxnChg chg="add mod">
          <ac:chgData name="Zope Vedant" userId="d8a1c4c5-dd07-425c-ad2f-6288560414d0" providerId="ADAL" clId="{C8C1BCD0-B89C-4D87-8DC8-9E0CE1B199B1}" dt="2023-06-13T12:20:21.814" v="4651" actId="208"/>
          <ac:cxnSpMkLst>
            <pc:docMk/>
            <pc:sldMk cId="1425671817" sldId="1368"/>
            <ac:cxnSpMk id="157" creationId="{51CA5655-FE53-0E74-CB68-0FD8C9640326}"/>
          </ac:cxnSpMkLst>
        </pc:cxnChg>
        <pc:cxnChg chg="add mod">
          <ac:chgData name="Zope Vedant" userId="d8a1c4c5-dd07-425c-ad2f-6288560414d0" providerId="ADAL" clId="{C8C1BCD0-B89C-4D87-8DC8-9E0CE1B199B1}" dt="2023-06-13T12:20:21.814" v="4651" actId="208"/>
          <ac:cxnSpMkLst>
            <pc:docMk/>
            <pc:sldMk cId="1425671817" sldId="1368"/>
            <ac:cxnSpMk id="161" creationId="{7A8A6A47-84B5-F9D0-A91B-FC39F86AD59B}"/>
          </ac:cxnSpMkLst>
        </pc:cxnChg>
      </pc:sldChg>
      <pc:sldChg chg="modSp new mod ord">
        <pc:chgData name="Zope Vedant" userId="d8a1c4c5-dd07-425c-ad2f-6288560414d0" providerId="ADAL" clId="{C8C1BCD0-B89C-4D87-8DC8-9E0CE1B199B1}" dt="2023-06-14T22:41:58.014" v="7159" actId="20577"/>
        <pc:sldMkLst>
          <pc:docMk/>
          <pc:sldMk cId="2392873474" sldId="1369"/>
        </pc:sldMkLst>
        <pc:spChg chg="mod">
          <ac:chgData name="Zope Vedant" userId="d8a1c4c5-dd07-425c-ad2f-6288560414d0" providerId="ADAL" clId="{C8C1BCD0-B89C-4D87-8DC8-9E0CE1B199B1}" dt="2023-06-14T22:41:58.014" v="7159" actId="20577"/>
          <ac:spMkLst>
            <pc:docMk/>
            <pc:sldMk cId="2392873474" sldId="1369"/>
            <ac:spMk id="2" creationId="{A2DCB921-A41D-A64C-94E3-0DAB54E38491}"/>
          </ac:spMkLst>
        </pc:spChg>
        <pc:spChg chg="mod">
          <ac:chgData name="Zope Vedant" userId="d8a1c4c5-dd07-425c-ad2f-6288560414d0" providerId="ADAL" clId="{C8C1BCD0-B89C-4D87-8DC8-9E0CE1B199B1}" dt="2023-06-13T12:47:19.645" v="5401" actId="368"/>
          <ac:spMkLst>
            <pc:docMk/>
            <pc:sldMk cId="2392873474" sldId="1369"/>
            <ac:spMk id="3" creationId="{1AAA1A41-A085-0DC5-691C-D304DDD47D4C}"/>
          </ac:spMkLst>
        </pc:spChg>
      </pc:sldChg>
      <pc:sldChg chg="addSp modSp new mod ord modAnim modNotesTx">
        <pc:chgData name="Zope Vedant" userId="d8a1c4c5-dd07-425c-ad2f-6288560414d0" providerId="ADAL" clId="{C8C1BCD0-B89C-4D87-8DC8-9E0CE1B199B1}" dt="2023-06-14T22:54:20.225" v="7246" actId="14100"/>
        <pc:sldMkLst>
          <pc:docMk/>
          <pc:sldMk cId="623597139" sldId="1370"/>
        </pc:sldMkLst>
        <pc:spChg chg="mod">
          <ac:chgData name="Zope Vedant" userId="d8a1c4c5-dd07-425c-ad2f-6288560414d0" providerId="ADAL" clId="{C8C1BCD0-B89C-4D87-8DC8-9E0CE1B199B1}" dt="2023-06-14T22:50:07.646" v="7225" actId="12"/>
          <ac:spMkLst>
            <pc:docMk/>
            <pc:sldMk cId="623597139" sldId="1370"/>
            <ac:spMk id="2" creationId="{EC2A8004-5533-3156-4BE6-A17EF7E4BB5A}"/>
          </ac:spMkLst>
        </pc:spChg>
        <pc:spChg chg="mod">
          <ac:chgData name="Zope Vedant" userId="d8a1c4c5-dd07-425c-ad2f-6288560414d0" providerId="ADAL" clId="{C8C1BCD0-B89C-4D87-8DC8-9E0CE1B199B1}" dt="2023-06-14T22:50:50.331" v="7227" actId="20577"/>
          <ac:spMkLst>
            <pc:docMk/>
            <pc:sldMk cId="623597139" sldId="1370"/>
            <ac:spMk id="3" creationId="{97924748-630D-43F4-EE2E-FBC1C71B3C53}"/>
          </ac:spMkLst>
        </pc:spChg>
        <pc:picChg chg="add mod">
          <ac:chgData name="Zope Vedant" userId="d8a1c4c5-dd07-425c-ad2f-6288560414d0" providerId="ADAL" clId="{C8C1BCD0-B89C-4D87-8DC8-9E0CE1B199B1}" dt="2023-06-14T22:54:20.225" v="7246" actId="14100"/>
          <ac:picMkLst>
            <pc:docMk/>
            <pc:sldMk cId="623597139" sldId="1370"/>
            <ac:picMk id="5" creationId="{CAF0DF93-A86E-08C8-65DE-A2859E0ECB1D}"/>
          </ac:picMkLst>
        </pc:picChg>
      </pc:sldChg>
      <pc:sldChg chg="addSp modSp new del">
        <pc:chgData name="Zope Vedant" userId="d8a1c4c5-dd07-425c-ad2f-6288560414d0" providerId="ADAL" clId="{C8C1BCD0-B89C-4D87-8DC8-9E0CE1B199B1}" dt="2023-06-14T21:47:37.483" v="6739" actId="47"/>
        <pc:sldMkLst>
          <pc:docMk/>
          <pc:sldMk cId="1195960739" sldId="1371"/>
        </pc:sldMkLst>
        <pc:picChg chg="add mod">
          <ac:chgData name="Zope Vedant" userId="d8a1c4c5-dd07-425c-ad2f-6288560414d0" providerId="ADAL" clId="{C8C1BCD0-B89C-4D87-8DC8-9E0CE1B199B1}" dt="2023-06-14T19:03:10.884" v="6513"/>
          <ac:picMkLst>
            <pc:docMk/>
            <pc:sldMk cId="1195960739" sldId="1371"/>
            <ac:picMk id="3" creationId="{4F7AD134-536A-EBA4-9751-42A61AB991B5}"/>
          </ac:picMkLst>
        </pc:picChg>
        <pc:picChg chg="add mod">
          <ac:chgData name="Zope Vedant" userId="d8a1c4c5-dd07-425c-ad2f-6288560414d0" providerId="ADAL" clId="{C8C1BCD0-B89C-4D87-8DC8-9E0CE1B199B1}" dt="2023-06-14T19:03:14.164" v="6514"/>
          <ac:picMkLst>
            <pc:docMk/>
            <pc:sldMk cId="1195960739" sldId="1371"/>
            <ac:picMk id="4" creationId="{1AAC9157-CDB4-160D-DDDE-2A8F459540BF}"/>
          </ac:picMkLst>
        </pc:picChg>
      </pc:sldChg>
      <pc:sldChg chg="modSp new del mod ord">
        <pc:chgData name="Zope Vedant" userId="d8a1c4c5-dd07-425c-ad2f-6288560414d0" providerId="ADAL" clId="{C8C1BCD0-B89C-4D87-8DC8-9E0CE1B199B1}" dt="2023-06-14T14:05:51.772" v="6371" actId="47"/>
        <pc:sldMkLst>
          <pc:docMk/>
          <pc:sldMk cId="1638228740" sldId="1371"/>
        </pc:sldMkLst>
        <pc:spChg chg="mod">
          <ac:chgData name="Zope Vedant" userId="d8a1c4c5-dd07-425c-ad2f-6288560414d0" providerId="ADAL" clId="{C8C1BCD0-B89C-4D87-8DC8-9E0CE1B199B1}" dt="2023-06-14T12:33:35.509" v="6176" actId="313"/>
          <ac:spMkLst>
            <pc:docMk/>
            <pc:sldMk cId="1638228740" sldId="1371"/>
            <ac:spMk id="2" creationId="{BD710D1D-0BA4-751B-FE84-EEF522F80577}"/>
          </ac:spMkLst>
        </pc:spChg>
      </pc:sldChg>
      <pc:sldChg chg="new del">
        <pc:chgData name="Zope Vedant" userId="d8a1c4c5-dd07-425c-ad2f-6288560414d0" providerId="ADAL" clId="{C8C1BCD0-B89C-4D87-8DC8-9E0CE1B199B1}" dt="2023-06-13T13:06:19.476" v="5669" actId="47"/>
        <pc:sldMkLst>
          <pc:docMk/>
          <pc:sldMk cId="2857659453" sldId="1372"/>
        </pc:sldMkLst>
      </pc:sldChg>
      <pc:sldChg chg="modSp new del mod ord">
        <pc:chgData name="Zope Vedant" userId="d8a1c4c5-dd07-425c-ad2f-6288560414d0" providerId="ADAL" clId="{C8C1BCD0-B89C-4D87-8DC8-9E0CE1B199B1}" dt="2023-06-14T13:51:30.024" v="6295" actId="47"/>
        <pc:sldMkLst>
          <pc:docMk/>
          <pc:sldMk cId="3113246710" sldId="1372"/>
        </pc:sldMkLst>
        <pc:spChg chg="mod">
          <ac:chgData name="Zope Vedant" userId="d8a1c4c5-dd07-425c-ad2f-6288560414d0" providerId="ADAL" clId="{C8C1BCD0-B89C-4D87-8DC8-9E0CE1B199B1}" dt="2023-06-14T09:01:34.291" v="5829" actId="20577"/>
          <ac:spMkLst>
            <pc:docMk/>
            <pc:sldMk cId="3113246710" sldId="1372"/>
            <ac:spMk id="3" creationId="{B066327D-59DA-2D04-E9D4-81905B305DE8}"/>
          </ac:spMkLst>
        </pc:spChg>
      </pc:sldChg>
      <pc:sldMasterChg chg="modSp mod">
        <pc:chgData name="Zope Vedant" userId="d8a1c4c5-dd07-425c-ad2f-6288560414d0" providerId="ADAL" clId="{C8C1BCD0-B89C-4D87-8DC8-9E0CE1B199B1}" dt="2023-06-14T21:03:24.204" v="6625" actId="2711"/>
        <pc:sldMasterMkLst>
          <pc:docMk/>
          <pc:sldMasterMk cId="3038685260" sldId="2147483811"/>
        </pc:sldMasterMkLst>
        <pc:spChg chg="mod">
          <ac:chgData name="Zope Vedant" userId="d8a1c4c5-dd07-425c-ad2f-6288560414d0" providerId="ADAL" clId="{C8C1BCD0-B89C-4D87-8DC8-9E0CE1B199B1}" dt="2023-06-14T21:03:15.171" v="6624" actId="2711"/>
          <ac:spMkLst>
            <pc:docMk/>
            <pc:sldMasterMk cId="3038685260" sldId="2147483811"/>
            <ac:spMk id="15" creationId="{00000000-0000-0000-0000-000000000000}"/>
          </ac:spMkLst>
        </pc:spChg>
        <pc:spChg chg="mod">
          <ac:chgData name="Zope Vedant" userId="d8a1c4c5-dd07-425c-ad2f-6288560414d0" providerId="ADAL" clId="{C8C1BCD0-B89C-4D87-8DC8-9E0CE1B199B1}" dt="2023-06-14T21:03:24.204" v="6625" actId="2711"/>
          <ac:spMkLst>
            <pc:docMk/>
            <pc:sldMasterMk cId="3038685260" sldId="2147483811"/>
            <ac:spMk id="18" creationId="{00000000-0000-0000-0000-000000000000}"/>
          </ac:spMkLst>
        </pc:spChg>
      </pc:sldMasterChg>
    </pc:docChg>
  </pc:docChgLst>
  <pc:docChgLst>
    <pc:chgData name="Juan Rongfei" userId="87cd990a-957d-49c3-81fb-d5944fc3af6b" providerId="ADAL" clId="{EB9A02A8-87D5-467B-8431-E86212008266}"/>
    <pc:docChg chg="undo custSel addSld modSld">
      <pc:chgData name="Juan Rongfei" userId="87cd990a-957d-49c3-81fb-d5944fc3af6b" providerId="ADAL" clId="{EB9A02A8-87D5-467B-8431-E86212008266}" dt="2023-07-02T14:46:14.950" v="542"/>
      <pc:docMkLst>
        <pc:docMk/>
      </pc:docMkLst>
      <pc:sldChg chg="modSp mod">
        <pc:chgData name="Juan Rongfei" userId="87cd990a-957d-49c3-81fb-d5944fc3af6b" providerId="ADAL" clId="{EB9A02A8-87D5-467B-8431-E86212008266}" dt="2023-07-02T14:44:35.359" v="504" actId="20577"/>
        <pc:sldMkLst>
          <pc:docMk/>
          <pc:sldMk cId="2113117723" sldId="1373"/>
        </pc:sldMkLst>
        <pc:spChg chg="mod">
          <ac:chgData name="Juan Rongfei" userId="87cd990a-957d-49c3-81fb-d5944fc3af6b" providerId="ADAL" clId="{EB9A02A8-87D5-467B-8431-E86212008266}" dt="2023-07-02T14:44:26.271" v="499"/>
          <ac:spMkLst>
            <pc:docMk/>
            <pc:sldMk cId="2113117723" sldId="1373"/>
            <ac:spMk id="7" creationId="{9982C9EA-0DEE-93F0-68E3-060A3103981A}"/>
          </ac:spMkLst>
        </pc:spChg>
        <pc:spChg chg="mod">
          <ac:chgData name="Juan Rongfei" userId="87cd990a-957d-49c3-81fb-d5944fc3af6b" providerId="ADAL" clId="{EB9A02A8-87D5-467B-8431-E86212008266}" dt="2023-07-02T14:44:35.359" v="504" actId="20577"/>
          <ac:spMkLst>
            <pc:docMk/>
            <pc:sldMk cId="2113117723" sldId="1373"/>
            <ac:spMk id="8" creationId="{2FE9485B-7795-6133-21A0-61FE09CA2B05}"/>
          </ac:spMkLst>
        </pc:spChg>
      </pc:sldChg>
      <pc:sldChg chg="modSp modAnim">
        <pc:chgData name="Juan Rongfei" userId="87cd990a-957d-49c3-81fb-d5944fc3af6b" providerId="ADAL" clId="{EB9A02A8-87D5-467B-8431-E86212008266}" dt="2023-07-02T14:38:53.315" v="493" actId="6549"/>
        <pc:sldMkLst>
          <pc:docMk/>
          <pc:sldMk cId="1043043356" sldId="1375"/>
        </pc:sldMkLst>
        <pc:spChg chg="mod">
          <ac:chgData name="Juan Rongfei" userId="87cd990a-957d-49c3-81fb-d5944fc3af6b" providerId="ADAL" clId="{EB9A02A8-87D5-467B-8431-E86212008266}" dt="2023-07-02T14:38:53.315" v="493" actId="6549"/>
          <ac:spMkLst>
            <pc:docMk/>
            <pc:sldMk cId="1043043356" sldId="1375"/>
            <ac:spMk id="2" creationId="{0A0D9C42-D003-F0DE-2E80-AACEC7B56924}"/>
          </ac:spMkLst>
        </pc:spChg>
      </pc:sldChg>
      <pc:sldChg chg="addSp delSp modSp mod delAnim modAnim">
        <pc:chgData name="Juan Rongfei" userId="87cd990a-957d-49c3-81fb-d5944fc3af6b" providerId="ADAL" clId="{EB9A02A8-87D5-467B-8431-E86212008266}" dt="2023-07-02T14:19:40.441" v="256" actId="2710"/>
        <pc:sldMkLst>
          <pc:docMk/>
          <pc:sldMk cId="4218820790" sldId="1376"/>
        </pc:sldMkLst>
        <pc:spChg chg="del">
          <ac:chgData name="Juan Rongfei" userId="87cd990a-957d-49c3-81fb-d5944fc3af6b" providerId="ADAL" clId="{EB9A02A8-87D5-467B-8431-E86212008266}" dt="2023-07-02T14:18:16.912" v="250" actId="478"/>
          <ac:spMkLst>
            <pc:docMk/>
            <pc:sldMk cId="4218820790" sldId="1376"/>
            <ac:spMk id="7" creationId="{BEA544D4-47D4-F1BF-095C-B55E4FA39BAC}"/>
          </ac:spMkLst>
        </pc:spChg>
        <pc:spChg chg="add del mod">
          <ac:chgData name="Juan Rongfei" userId="87cd990a-957d-49c3-81fb-d5944fc3af6b" providerId="ADAL" clId="{EB9A02A8-87D5-467B-8431-E86212008266}" dt="2023-07-02T14:03:37.160" v="154" actId="478"/>
          <ac:spMkLst>
            <pc:docMk/>
            <pc:sldMk cId="4218820790" sldId="1376"/>
            <ac:spMk id="8" creationId="{9D02FB6C-B0A6-A09D-D9BF-031A7546A591}"/>
          </ac:spMkLst>
        </pc:spChg>
        <pc:spChg chg="mod">
          <ac:chgData name="Juan Rongfei" userId="87cd990a-957d-49c3-81fb-d5944fc3af6b" providerId="ADAL" clId="{EB9A02A8-87D5-467B-8431-E86212008266}" dt="2023-07-02T14:01:49.600" v="134" actId="1582"/>
          <ac:spMkLst>
            <pc:docMk/>
            <pc:sldMk cId="4218820790" sldId="1376"/>
            <ac:spMk id="10" creationId="{39032C9D-F78B-BC31-057B-99B55F3052FF}"/>
          </ac:spMkLst>
        </pc:spChg>
        <pc:spChg chg="del">
          <ac:chgData name="Juan Rongfei" userId="87cd990a-957d-49c3-81fb-d5944fc3af6b" providerId="ADAL" clId="{EB9A02A8-87D5-467B-8431-E86212008266}" dt="2023-07-02T13:56:46.732" v="56" actId="478"/>
          <ac:spMkLst>
            <pc:docMk/>
            <pc:sldMk cId="4218820790" sldId="1376"/>
            <ac:spMk id="13" creationId="{A883D8A8-52E1-A57F-D978-BA0A43A67E55}"/>
          </ac:spMkLst>
        </pc:spChg>
        <pc:spChg chg="mod">
          <ac:chgData name="Juan Rongfei" userId="87cd990a-957d-49c3-81fb-d5944fc3af6b" providerId="ADAL" clId="{EB9A02A8-87D5-467B-8431-E86212008266}" dt="2023-07-02T14:18:39.533" v="252" actId="113"/>
          <ac:spMkLst>
            <pc:docMk/>
            <pc:sldMk cId="4218820790" sldId="1376"/>
            <ac:spMk id="17" creationId="{60B0FF37-A617-645E-F370-6D8AC2A62EB6}"/>
          </ac:spMkLst>
        </pc:spChg>
        <pc:spChg chg="mod">
          <ac:chgData name="Juan Rongfei" userId="87cd990a-957d-49c3-81fb-d5944fc3af6b" providerId="ADAL" clId="{EB9A02A8-87D5-467B-8431-E86212008266}" dt="2023-07-02T14:12:31.771" v="176" actId="693"/>
          <ac:spMkLst>
            <pc:docMk/>
            <pc:sldMk cId="4218820790" sldId="1376"/>
            <ac:spMk id="18" creationId="{93712C8E-7518-759A-ECE3-250D5CAB59A0}"/>
          </ac:spMkLst>
        </pc:spChg>
        <pc:spChg chg="mod">
          <ac:chgData name="Juan Rongfei" userId="87cd990a-957d-49c3-81fb-d5944fc3af6b" providerId="ADAL" clId="{EB9A02A8-87D5-467B-8431-E86212008266}" dt="2023-07-02T14:04:14.732" v="165" actId="404"/>
          <ac:spMkLst>
            <pc:docMk/>
            <pc:sldMk cId="4218820790" sldId="1376"/>
            <ac:spMk id="20" creationId="{4AAAE38B-6AD3-F060-9EC0-DD51DA9B3472}"/>
          </ac:spMkLst>
        </pc:spChg>
        <pc:spChg chg="mod">
          <ac:chgData name="Juan Rongfei" userId="87cd990a-957d-49c3-81fb-d5944fc3af6b" providerId="ADAL" clId="{EB9A02A8-87D5-467B-8431-E86212008266}" dt="2023-07-02T14:12:50.231" v="179" actId="693"/>
          <ac:spMkLst>
            <pc:docMk/>
            <pc:sldMk cId="4218820790" sldId="1376"/>
            <ac:spMk id="21" creationId="{395F1780-7709-DAF2-33BB-A9EE23BCA32C}"/>
          </ac:spMkLst>
        </pc:spChg>
        <pc:spChg chg="mod">
          <ac:chgData name="Juan Rongfei" userId="87cd990a-957d-49c3-81fb-d5944fc3af6b" providerId="ADAL" clId="{EB9A02A8-87D5-467B-8431-E86212008266}" dt="2023-07-02T14:19:40.441" v="256" actId="2710"/>
          <ac:spMkLst>
            <pc:docMk/>
            <pc:sldMk cId="4218820790" sldId="1376"/>
            <ac:spMk id="23" creationId="{6110AC6D-F1A3-FFFD-ED9B-B9CA802AD0C8}"/>
          </ac:spMkLst>
        </pc:spChg>
        <pc:graphicFrameChg chg="add mod modGraphic">
          <ac:chgData name="Juan Rongfei" userId="87cd990a-957d-49c3-81fb-d5944fc3af6b" providerId="ADAL" clId="{EB9A02A8-87D5-467B-8431-E86212008266}" dt="2023-07-02T13:59:55.604" v="111" actId="1076"/>
          <ac:graphicFrameMkLst>
            <pc:docMk/>
            <pc:sldMk cId="4218820790" sldId="1376"/>
            <ac:graphicFrameMk id="2" creationId="{646383AE-BA2E-3F31-E30F-A773C1B0DAF4}"/>
          </ac:graphicFrameMkLst>
        </pc:graphicFrameChg>
        <pc:cxnChg chg="add mod">
          <ac:chgData name="Juan Rongfei" userId="87cd990a-957d-49c3-81fb-d5944fc3af6b" providerId="ADAL" clId="{EB9A02A8-87D5-467B-8431-E86212008266}" dt="2023-07-02T14:04:39.265" v="168" actId="14100"/>
          <ac:cxnSpMkLst>
            <pc:docMk/>
            <pc:sldMk cId="4218820790" sldId="1376"/>
            <ac:cxnSpMk id="12" creationId="{AD106172-BF51-390B-42A6-D7FF4F9DE740}"/>
          </ac:cxnSpMkLst>
        </pc:cxnChg>
      </pc:sldChg>
      <pc:sldChg chg="modSp mod">
        <pc:chgData name="Juan Rongfei" userId="87cd990a-957d-49c3-81fb-d5944fc3af6b" providerId="ADAL" clId="{EB9A02A8-87D5-467B-8431-E86212008266}" dt="2023-07-02T14:45:36.968" v="529" actId="1076"/>
        <pc:sldMkLst>
          <pc:docMk/>
          <pc:sldMk cId="2597857643" sldId="1385"/>
        </pc:sldMkLst>
        <pc:spChg chg="mod">
          <ac:chgData name="Juan Rongfei" userId="87cd990a-957d-49c3-81fb-d5944fc3af6b" providerId="ADAL" clId="{EB9A02A8-87D5-467B-8431-E86212008266}" dt="2023-07-02T14:45:36.968" v="529" actId="1076"/>
          <ac:spMkLst>
            <pc:docMk/>
            <pc:sldMk cId="2597857643" sldId="1385"/>
            <ac:spMk id="2" creationId="{B640EDC0-2742-A279-50B1-816430046F75}"/>
          </ac:spMkLst>
        </pc:spChg>
        <pc:spChg chg="mod">
          <ac:chgData name="Juan Rongfei" userId="87cd990a-957d-49c3-81fb-d5944fc3af6b" providerId="ADAL" clId="{EB9A02A8-87D5-467B-8431-E86212008266}" dt="2023-07-02T14:45:26.254" v="526" actId="20577"/>
          <ac:spMkLst>
            <pc:docMk/>
            <pc:sldMk cId="2597857643" sldId="1385"/>
            <ac:spMk id="4" creationId="{97AD7A2E-632B-2A87-AAE1-1D0AAEEB5062}"/>
          </ac:spMkLst>
        </pc:spChg>
      </pc:sldChg>
      <pc:sldChg chg="modSp mod">
        <pc:chgData name="Juan Rongfei" userId="87cd990a-957d-49c3-81fb-d5944fc3af6b" providerId="ADAL" clId="{EB9A02A8-87D5-467B-8431-E86212008266}" dt="2023-07-02T14:46:07.220" v="539"/>
        <pc:sldMkLst>
          <pc:docMk/>
          <pc:sldMk cId="1671230715" sldId="1386"/>
        </pc:sldMkLst>
        <pc:spChg chg="mod">
          <ac:chgData name="Juan Rongfei" userId="87cd990a-957d-49c3-81fb-d5944fc3af6b" providerId="ADAL" clId="{EB9A02A8-87D5-467B-8431-E86212008266}" dt="2023-07-02T14:46:05.182" v="538" actId="20577"/>
          <ac:spMkLst>
            <pc:docMk/>
            <pc:sldMk cId="1671230715" sldId="1386"/>
            <ac:spMk id="2" creationId="{3DF7D014-38FC-1EB6-F780-B64BC7C75A9B}"/>
          </ac:spMkLst>
        </pc:spChg>
        <pc:spChg chg="mod">
          <ac:chgData name="Juan Rongfei" userId="87cd990a-957d-49c3-81fb-d5944fc3af6b" providerId="ADAL" clId="{EB9A02A8-87D5-467B-8431-E86212008266}" dt="2023-07-02T14:46:07.220" v="539"/>
          <ac:spMkLst>
            <pc:docMk/>
            <pc:sldMk cId="1671230715" sldId="1386"/>
            <ac:spMk id="4" creationId="{8B6DD495-E110-ADBA-EF59-D9067C9C2FAB}"/>
          </ac:spMkLst>
        </pc:spChg>
      </pc:sldChg>
      <pc:sldChg chg="modSp mod">
        <pc:chgData name="Juan Rongfei" userId="87cd990a-957d-49c3-81fb-d5944fc3af6b" providerId="ADAL" clId="{EB9A02A8-87D5-467B-8431-E86212008266}" dt="2023-07-02T14:46:14.950" v="542"/>
        <pc:sldMkLst>
          <pc:docMk/>
          <pc:sldMk cId="3050271013" sldId="1387"/>
        </pc:sldMkLst>
        <pc:spChg chg="mod">
          <ac:chgData name="Juan Rongfei" userId="87cd990a-957d-49c3-81fb-d5944fc3af6b" providerId="ADAL" clId="{EB9A02A8-87D5-467B-8431-E86212008266}" dt="2023-07-02T14:46:12.847" v="541" actId="20577"/>
          <ac:spMkLst>
            <pc:docMk/>
            <pc:sldMk cId="3050271013" sldId="1387"/>
            <ac:spMk id="2" creationId="{8C4BC0E8-4F40-C455-5354-0303761A7B7F}"/>
          </ac:spMkLst>
        </pc:spChg>
        <pc:spChg chg="mod">
          <ac:chgData name="Juan Rongfei" userId="87cd990a-957d-49c3-81fb-d5944fc3af6b" providerId="ADAL" clId="{EB9A02A8-87D5-467B-8431-E86212008266}" dt="2023-07-02T14:46:14.950" v="542"/>
          <ac:spMkLst>
            <pc:docMk/>
            <pc:sldMk cId="3050271013" sldId="1387"/>
            <ac:spMk id="4" creationId="{62D2D152-3051-FE8D-0947-CCB3FD776CED}"/>
          </ac:spMkLst>
        </pc:spChg>
      </pc:sldChg>
      <pc:sldChg chg="addSp delSp modSp mod">
        <pc:chgData name="Juan Rongfei" userId="87cd990a-957d-49c3-81fb-d5944fc3af6b" providerId="ADAL" clId="{EB9A02A8-87D5-467B-8431-E86212008266}" dt="2023-07-02T14:45:10.432" v="518" actId="20577"/>
        <pc:sldMkLst>
          <pc:docMk/>
          <pc:sldMk cId="2599114444" sldId="1391"/>
        </pc:sldMkLst>
        <pc:spChg chg="mod">
          <ac:chgData name="Juan Rongfei" userId="87cd990a-957d-49c3-81fb-d5944fc3af6b" providerId="ADAL" clId="{EB9A02A8-87D5-467B-8431-E86212008266}" dt="2023-07-02T14:44:50.900" v="511" actId="20577"/>
          <ac:spMkLst>
            <pc:docMk/>
            <pc:sldMk cId="2599114444" sldId="1391"/>
            <ac:spMk id="2" creationId="{B640EDC0-2742-A279-50B1-816430046F75}"/>
          </ac:spMkLst>
        </pc:spChg>
        <pc:spChg chg="mod">
          <ac:chgData name="Juan Rongfei" userId="87cd990a-957d-49c3-81fb-d5944fc3af6b" providerId="ADAL" clId="{EB9A02A8-87D5-467B-8431-E86212008266}" dt="2023-07-02T14:45:10.432" v="518" actId="20577"/>
          <ac:spMkLst>
            <pc:docMk/>
            <pc:sldMk cId="2599114444" sldId="1391"/>
            <ac:spMk id="4" creationId="{97AD7A2E-632B-2A87-AAE1-1D0AAEEB5062}"/>
          </ac:spMkLst>
        </pc:spChg>
        <pc:spChg chg="add del mod">
          <ac:chgData name="Juan Rongfei" userId="87cd990a-957d-49c3-81fb-d5944fc3af6b" providerId="ADAL" clId="{EB9A02A8-87D5-467B-8431-E86212008266}" dt="2023-07-02T14:44:57.695" v="513"/>
          <ac:spMkLst>
            <pc:docMk/>
            <pc:sldMk cId="2599114444" sldId="1391"/>
            <ac:spMk id="5" creationId="{2BF4973F-1F77-60AC-9698-B879DC45961D}"/>
          </ac:spMkLst>
        </pc:spChg>
        <pc:spChg chg="add mod">
          <ac:chgData name="Juan Rongfei" userId="87cd990a-957d-49c3-81fb-d5944fc3af6b" providerId="ADAL" clId="{EB9A02A8-87D5-467B-8431-E86212008266}" dt="2023-07-02T14:45:04.767" v="515" actId="21"/>
          <ac:spMkLst>
            <pc:docMk/>
            <pc:sldMk cId="2599114444" sldId="1391"/>
            <ac:spMk id="10" creationId="{26ECA1FB-1F4E-2189-C7C4-33CBF50E3517}"/>
          </ac:spMkLst>
        </pc:spChg>
      </pc:sldChg>
      <pc:sldChg chg="modSp mod">
        <pc:chgData name="Juan Rongfei" userId="87cd990a-957d-49c3-81fb-d5944fc3af6b" providerId="ADAL" clId="{EB9A02A8-87D5-467B-8431-E86212008266}" dt="2023-07-02T14:45:59.073" v="536"/>
        <pc:sldMkLst>
          <pc:docMk/>
          <pc:sldMk cId="1721988430" sldId="1392"/>
        </pc:sldMkLst>
        <pc:spChg chg="mod">
          <ac:chgData name="Juan Rongfei" userId="87cd990a-957d-49c3-81fb-d5944fc3af6b" providerId="ADAL" clId="{EB9A02A8-87D5-467B-8431-E86212008266}" dt="2023-07-02T14:45:48.988" v="533" actId="20577"/>
          <ac:spMkLst>
            <pc:docMk/>
            <pc:sldMk cId="1721988430" sldId="1392"/>
            <ac:spMk id="2" creationId="{B640EDC0-2742-A279-50B1-816430046F75}"/>
          </ac:spMkLst>
        </pc:spChg>
        <pc:spChg chg="mod">
          <ac:chgData name="Juan Rongfei" userId="87cd990a-957d-49c3-81fb-d5944fc3af6b" providerId="ADAL" clId="{EB9A02A8-87D5-467B-8431-E86212008266}" dt="2023-07-02T14:45:59.073" v="536"/>
          <ac:spMkLst>
            <pc:docMk/>
            <pc:sldMk cId="1721988430" sldId="1392"/>
            <ac:spMk id="4" creationId="{97AD7A2E-632B-2A87-AAE1-1D0AAEEB5062}"/>
          </ac:spMkLst>
        </pc:spChg>
      </pc:sldChg>
      <pc:sldChg chg="modSp mod">
        <pc:chgData name="Juan Rongfei" userId="87cd990a-957d-49c3-81fb-d5944fc3af6b" providerId="ADAL" clId="{EB9A02A8-87D5-467B-8431-E86212008266}" dt="2023-07-02T13:53:18.059" v="1" actId="1076"/>
        <pc:sldMkLst>
          <pc:docMk/>
          <pc:sldMk cId="2233344792" sldId="1395"/>
        </pc:sldMkLst>
        <pc:picChg chg="mod">
          <ac:chgData name="Juan Rongfei" userId="87cd990a-957d-49c3-81fb-d5944fc3af6b" providerId="ADAL" clId="{EB9A02A8-87D5-467B-8431-E86212008266}" dt="2023-07-02T13:53:18.059" v="1" actId="1076"/>
          <ac:picMkLst>
            <pc:docMk/>
            <pc:sldMk cId="2233344792" sldId="1395"/>
            <ac:picMk id="10" creationId="{CDF7C18D-ACDB-714C-AE2B-E2299AC678B3}"/>
          </ac:picMkLst>
        </pc:picChg>
      </pc:sldChg>
      <pc:sldChg chg="modSp new mod">
        <pc:chgData name="Juan Rongfei" userId="87cd990a-957d-49c3-81fb-d5944fc3af6b" providerId="ADAL" clId="{EB9A02A8-87D5-467B-8431-E86212008266}" dt="2023-07-02T14:24:30.987" v="311" actId="313"/>
        <pc:sldMkLst>
          <pc:docMk/>
          <pc:sldMk cId="3628249366" sldId="1397"/>
        </pc:sldMkLst>
        <pc:spChg chg="mod">
          <ac:chgData name="Juan Rongfei" userId="87cd990a-957d-49c3-81fb-d5944fc3af6b" providerId="ADAL" clId="{EB9A02A8-87D5-467B-8431-E86212008266}" dt="2023-07-02T14:24:30.987" v="311" actId="313"/>
          <ac:spMkLst>
            <pc:docMk/>
            <pc:sldMk cId="3628249366" sldId="1397"/>
            <ac:spMk id="2" creationId="{9B34FD99-BD9D-D16E-CD6A-FA21553E7496}"/>
          </ac:spMkLst>
        </pc:spChg>
      </pc:sldChg>
    </pc:docChg>
  </pc:docChgLst>
  <pc:docChgLst>
    <pc:chgData name="Zope Vedant" userId="S::vedant.zope@aalto.fi::d8a1c4c5-dd07-425c-ad2f-6288560414d0" providerId="AD" clId="Web-{6585C202-B6E1-4B43-A92F-8B9E5EC775F1}"/>
    <pc:docChg chg="modSld">
      <pc:chgData name="Zope Vedant" userId="S::vedant.zope@aalto.fi::d8a1c4c5-dd07-425c-ad2f-6288560414d0" providerId="AD" clId="Web-{6585C202-B6E1-4B43-A92F-8B9E5EC775F1}" dt="2023-07-26T11:25:01.690" v="23"/>
      <pc:docMkLst>
        <pc:docMk/>
      </pc:docMkLst>
      <pc:sldChg chg="modSp">
        <pc:chgData name="Zope Vedant" userId="S::vedant.zope@aalto.fi::d8a1c4c5-dd07-425c-ad2f-6288560414d0" providerId="AD" clId="Web-{6585C202-B6E1-4B43-A92F-8B9E5EC775F1}" dt="2023-07-26T11:25:01.690" v="23"/>
        <pc:sldMkLst>
          <pc:docMk/>
          <pc:sldMk cId="3080514410" sldId="1419"/>
        </pc:sldMkLst>
        <pc:graphicFrameChg chg="mod modGraphic">
          <ac:chgData name="Zope Vedant" userId="S::vedant.zope@aalto.fi::d8a1c4c5-dd07-425c-ad2f-6288560414d0" providerId="AD" clId="Web-{6585C202-B6E1-4B43-A92F-8B9E5EC775F1}" dt="2023-07-26T11:25:01.690" v="23"/>
          <ac:graphicFrameMkLst>
            <pc:docMk/>
            <pc:sldMk cId="3080514410" sldId="1419"/>
            <ac:graphicFrameMk id="3" creationId="{F578BF38-A5AC-0D0C-22CF-03C67EE87BAD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054" cy="498129"/>
          </a:xfrm>
          <a:prstGeom prst="rect">
            <a:avLst/>
          </a:prstGeom>
        </p:spPr>
        <p:txBody>
          <a:bodyPr vert="horz" lIns="88377" tIns="44188" rIns="88377" bIns="44188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8387" y="0"/>
            <a:ext cx="2952054" cy="498129"/>
          </a:xfrm>
          <a:prstGeom prst="rect">
            <a:avLst/>
          </a:prstGeom>
        </p:spPr>
        <p:txBody>
          <a:bodyPr vert="horz" lIns="88377" tIns="44188" rIns="88377" bIns="44188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02.08.2023</a:t>
            </a:fld>
            <a:endParaRPr lang="de-D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4385"/>
            <a:ext cx="2952054" cy="498129"/>
          </a:xfrm>
          <a:prstGeom prst="rect">
            <a:avLst/>
          </a:prstGeom>
        </p:spPr>
        <p:txBody>
          <a:bodyPr vert="horz" lIns="88377" tIns="44188" rIns="88377" bIns="44188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8387" y="9444385"/>
            <a:ext cx="2952054" cy="498129"/>
          </a:xfrm>
          <a:prstGeom prst="rect">
            <a:avLst/>
          </a:prstGeom>
        </p:spPr>
        <p:txBody>
          <a:bodyPr vert="horz" lIns="88377" tIns="44188" rIns="88377" bIns="44188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054" cy="498129"/>
          </a:xfrm>
          <a:prstGeom prst="rect">
            <a:avLst/>
          </a:prstGeom>
        </p:spPr>
        <p:txBody>
          <a:bodyPr vert="horz" lIns="88377" tIns="44188" rIns="88377" bIns="44188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8387" y="0"/>
            <a:ext cx="2952054" cy="498129"/>
          </a:xfrm>
          <a:prstGeom prst="rect">
            <a:avLst/>
          </a:prstGeom>
        </p:spPr>
        <p:txBody>
          <a:bodyPr vert="horz" lIns="88377" tIns="44188" rIns="88377" bIns="44188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02.08.2023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77" tIns="44188" rIns="88377" bIns="44188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892" y="4785423"/>
            <a:ext cx="5450180" cy="3914084"/>
          </a:xfrm>
          <a:prstGeom prst="rect">
            <a:avLst/>
          </a:prstGeom>
        </p:spPr>
        <p:txBody>
          <a:bodyPr vert="horz" lIns="88377" tIns="44188" rIns="88377" bIns="44188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4385"/>
            <a:ext cx="2952054" cy="498129"/>
          </a:xfrm>
          <a:prstGeom prst="rect">
            <a:avLst/>
          </a:prstGeom>
        </p:spPr>
        <p:txBody>
          <a:bodyPr vert="horz" lIns="88377" tIns="44188" rIns="88377" bIns="44188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8387" y="9444385"/>
            <a:ext cx="2952054" cy="498129"/>
          </a:xfrm>
          <a:prstGeom prst="rect">
            <a:avLst/>
          </a:prstGeom>
        </p:spPr>
        <p:txBody>
          <a:bodyPr vert="horz" lIns="88377" tIns="44188" rIns="88377" bIns="44188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2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89761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42934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2900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0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wmf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An aerial view of the Aalto University campus at sunset/ Photo by Mika Huisman">
            <a:extLst>
              <a:ext uri="{FF2B5EF4-FFF2-40B4-BE49-F238E27FC236}">
                <a16:creationId xmlns:a16="http://schemas.microsoft.com/office/drawing/2014/main" id="{285388FA-C0D1-46D0-9F89-F45FA70FF5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2" b="16262"/>
          <a:stretch/>
        </p:blipFill>
        <p:spPr bwMode="auto">
          <a:xfrm>
            <a:off x="0" y="1"/>
            <a:ext cx="12192000" cy="2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3265737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915691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Author list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9436953" y="6153414"/>
            <a:ext cx="2371047" cy="5815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/>
          <a:srcRect l="222" r="-29"/>
          <a:stretch/>
        </p:blipFill>
        <p:spPr>
          <a:xfrm>
            <a:off x="0" y="-3467"/>
            <a:ext cx="12193200" cy="30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1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3265737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eaLnBrk="1" hangingPunct="1"/>
            <a:r>
              <a:rPr lang="en-US" sz="3200"/>
              <a:t>Crystal plasticity optimization strategies and combined nonlinear-linear loading parameter calibration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4497652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Author list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9436953" y="6153414"/>
            <a:ext cx="2371047" cy="581507"/>
          </a:xfrm>
          <a:prstGeom prst="rect">
            <a:avLst/>
          </a:prstGeom>
        </p:spPr>
      </p:pic>
      <p:pic>
        <p:nvPicPr>
          <p:cNvPr id="8" name="Picture 3" descr="An aerial view of the Aalto University campus at sunset/ Photo by Mika Huisman">
            <a:extLst>
              <a:ext uri="{FF2B5EF4-FFF2-40B4-BE49-F238E27FC236}">
                <a16:creationId xmlns:a16="http://schemas.microsoft.com/office/drawing/2014/main" id="{285388FA-C0D1-46D0-9F89-F45FA70FF5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2" b="16262"/>
          <a:stretch/>
        </p:blipFill>
        <p:spPr bwMode="auto">
          <a:xfrm>
            <a:off x="0" y="1"/>
            <a:ext cx="12192000" cy="2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56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3118" y="1145309"/>
            <a:ext cx="11425767" cy="3733541"/>
          </a:xfrm>
          <a:prstGeom prst="rect">
            <a:avLst/>
          </a:prstGeom>
        </p:spPr>
        <p:txBody>
          <a:bodyPr lIns="0" tIns="0" rIns="0" bIns="0"/>
          <a:lstStyle>
            <a:lvl1pPr marL="215900" indent="-432000">
              <a:lnSpc>
                <a:spcPct val="135000"/>
              </a:lnSpc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  <a:defRPr baseline="0"/>
            </a:lvl1pPr>
            <a:lvl2pPr marL="792000" indent="-360000">
              <a:lnSpc>
                <a:spcPct val="13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lvl2pPr>
            <a:lvl3pPr marL="1080000" indent="-288000">
              <a:lnSpc>
                <a:spcPct val="135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3pPr>
            <a:lvl4pPr marL="1368000" indent="-288000">
              <a:lnSpc>
                <a:spcPct val="135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noProof="0"/>
              <a:t>List</a:t>
            </a:r>
          </a:p>
          <a:p>
            <a:pPr lvl="1"/>
            <a:r>
              <a:rPr lang="en-US" noProof="0"/>
              <a:t>Second level </a:t>
            </a:r>
          </a:p>
          <a:p>
            <a:pPr lvl="2"/>
            <a:r>
              <a:rPr lang="en-US" noProof="0"/>
              <a:t>Third level </a:t>
            </a:r>
          </a:p>
          <a:p>
            <a:pPr lvl="3"/>
            <a:r>
              <a:rPr lang="en-US" noProof="0"/>
              <a:t>Forth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0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3118" y="1684800"/>
            <a:ext cx="11425767" cy="3194050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buClr>
                <a:srgbClr val="C00000"/>
              </a:buClr>
              <a:buFont typeface="Arial" panose="020B0604020202020204" pitchFamily="34" charset="0"/>
              <a:buChar char="•"/>
              <a:defRPr baseline="0"/>
            </a:lvl1pPr>
            <a:lvl2pPr marL="4318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6477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3pPr>
            <a:lvl4pPr marL="8636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noProof="0"/>
              <a:t>List</a:t>
            </a:r>
          </a:p>
          <a:p>
            <a:pPr lvl="1"/>
            <a:r>
              <a:rPr lang="en-US" noProof="0"/>
              <a:t>Second level </a:t>
            </a:r>
          </a:p>
          <a:p>
            <a:pPr lvl="2"/>
            <a:r>
              <a:rPr lang="en-US" noProof="0"/>
              <a:t>Third level </a:t>
            </a:r>
          </a:p>
          <a:p>
            <a:pPr lvl="3"/>
            <a:r>
              <a:rPr lang="en-US" noProof="0"/>
              <a:t>Forth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2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 baseline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383118" y="1684800"/>
            <a:ext cx="11425767" cy="36322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en-US" noProof="0"/>
              <a:t>Add diagram by clicking on the symbol</a:t>
            </a:r>
            <a:endParaRPr lang="de-DE" noProof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  <p:pic>
        <p:nvPicPr>
          <p:cNvPr id="6" name="Picture 2" descr="P:\Orgakram\rwth_iehk_en_rg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184115"/>
            <a:ext cx="3169232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247100"/>
            <a:ext cx="1726229" cy="925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205740" y="3422302"/>
            <a:ext cx="2371047" cy="581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4312219"/>
            <a:ext cx="1103176" cy="570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1FCDCF-DD0C-4E28-91B5-6A8074C3ECB1}"/>
              </a:ext>
            </a:extLst>
          </p:cNvPr>
          <p:cNvPicPr/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30686" r="11868" b="31017"/>
          <a:stretch/>
        </p:blipFill>
        <p:spPr bwMode="auto">
          <a:xfrm>
            <a:off x="6821940" y="3362425"/>
            <a:ext cx="3200400" cy="606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12313F-E56E-4AEB-8C41-345FCE24D8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36114" y="3403636"/>
            <a:ext cx="2755631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7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383118" y="2487613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noProof="0">
                <a:solidFill>
                  <a:srgbClr val="C00000"/>
                </a:solidFill>
              </a:rPr>
              <a:t>Thank you!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84001" y="3988800"/>
            <a:ext cx="11425767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9437838" y="196028"/>
            <a:ext cx="2371047" cy="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3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68289" y="814388"/>
            <a:ext cx="11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268289" y="6534564"/>
            <a:ext cx="11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1"/>
          <p:cNvSpPr>
            <a:spLocks noChangeArrowheads="1"/>
          </p:cNvSpPr>
          <p:nvPr userDrawn="1"/>
        </p:nvSpPr>
        <p:spPr bwMode="auto">
          <a:xfrm>
            <a:off x="268289" y="6617285"/>
            <a:ext cx="842433" cy="2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9pPr>
          </a:lstStyle>
          <a:p>
            <a:pPr eaLnBrk="1" latinLnBrk="1" hangingPunct="1">
              <a:defRPr/>
            </a:pPr>
            <a:fld id="{3DDF5E21-2980-4365-AB15-B4F6486D8378}" type="slidenum">
              <a:rPr kumimoji="1" lang="ko-KR" altLang="en-US" sz="1200" smtClean="0">
                <a:solidFill>
                  <a:schemeClr val="tx1"/>
                </a:solidFill>
                <a:ea typeface="휴먼옛체"/>
                <a:cs typeface="휴먼옛체"/>
              </a:rPr>
              <a:pPr eaLnBrk="1" latinLnBrk="1" hangingPunct="1">
                <a:defRPr/>
              </a:pPr>
              <a:t>‹#›</a:t>
            </a:fld>
            <a:endParaRPr kumimoji="1" lang="en-US" altLang="ko-KR" sz="1200">
              <a:solidFill>
                <a:schemeClr val="tx1"/>
              </a:solidFill>
              <a:latin typeface="+mn-lt"/>
              <a:ea typeface="휴먼옛체"/>
              <a:cs typeface="휴먼옛체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9437838" y="196028"/>
            <a:ext cx="2371047" cy="581507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384000" y="6563944"/>
            <a:ext cx="11424000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59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>
                <a:latin typeface="Arial"/>
                <a:cs typeface="Arial"/>
              </a:rPr>
              <a:t>Iterative parameter calibration of hardening laws and fracture model using Bayesian MOO</a:t>
            </a:r>
            <a:endParaRPr lang="en-US" sz="1600" b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8" name="Subtitle 2"/>
          <p:cNvSpPr txBox="1">
            <a:spLocks/>
          </p:cNvSpPr>
          <p:nvPr userDrawn="1"/>
        </p:nvSpPr>
        <p:spPr>
          <a:xfrm>
            <a:off x="10370820" y="6563944"/>
            <a:ext cx="1552891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59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r>
              <a:rPr lang="en-US" sz="1600">
                <a:latin typeface="+mn-lt"/>
                <a:cs typeface="Times New Roman" panose="02020603050405020304" pitchFamily="18" charset="0"/>
              </a:rPr>
              <a:t>Vedant Zope</a:t>
            </a:r>
          </a:p>
        </p:txBody>
      </p:sp>
    </p:spTree>
    <p:extLst>
      <p:ext uri="{BB962C8B-B14F-4D97-AF65-F5344CB8AC3E}">
        <p14:creationId xmlns:p14="http://schemas.microsoft.com/office/powerpoint/2010/main" val="3038685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28" r:id="rId2"/>
    <p:sldLayoutId id="2147483831" r:id="rId3"/>
    <p:sldLayoutId id="2147483825" r:id="rId4"/>
    <p:sldLayoutId id="2147483819" r:id="rId5"/>
    <p:sldLayoutId id="2147483823" r:id="rId6"/>
    <p:sldLayoutId id="2147483830" r:id="rId7"/>
    <p:sldLayoutId id="2147483824" r:id="rId8"/>
  </p:sldLayoutIdLst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fontAlgn="base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800" indent="-215900" algn="l" rtl="0" fontAlgn="base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7700" indent="-215900" algn="l" defTabSz="215900" rtl="0" fontAlgn="base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3600" indent="-215900" algn="l" defTabSz="215900" rtl="0" fontAlgn="base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3600" indent="-215900" algn="l" rtl="0" fontAlgn="base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10" Type="http://schemas.openxmlformats.org/officeDocument/2006/relationships/image" Target="../media/image55.png"/><Relationship Id="rId4" Type="http://schemas.openxmlformats.org/officeDocument/2006/relationships/image" Target="../media/image49.tiff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9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98400" y="3344159"/>
            <a:ext cx="10995199" cy="956569"/>
          </a:xfrm>
        </p:spPr>
        <p:txBody>
          <a:bodyPr/>
          <a:lstStyle/>
          <a:p>
            <a:pPr algn="ctr"/>
            <a:r>
              <a:rPr lang="en-US" sz="2800">
                <a:latin typeface="Arial"/>
                <a:cs typeface="Arial"/>
              </a:rPr>
              <a:t>Iterative parameter calibration of hardening laws and </a:t>
            </a:r>
            <a:br>
              <a:rPr lang="en-US" sz="2800">
                <a:latin typeface="Arial"/>
                <a:cs typeface="Arial"/>
              </a:rPr>
            </a:br>
            <a:r>
              <a:rPr lang="en-US" sz="2800">
                <a:latin typeface="Arial"/>
                <a:cs typeface="Arial"/>
              </a:rPr>
              <a:t>fracture model using Bayesian multiple objective optimization</a:t>
            </a:r>
            <a:endParaRPr lang="en-GB" sz="2800">
              <a:latin typeface="Arial"/>
              <a:cs typeface="Arial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AC00042-2E4C-4458-93B1-772BE85A9514}"/>
              </a:ext>
            </a:extLst>
          </p:cNvPr>
          <p:cNvSpPr>
            <a:spLocks noGrp="1"/>
          </p:cNvSpPr>
          <p:nvPr/>
        </p:nvSpPr>
        <p:spPr>
          <a:xfrm>
            <a:off x="384001" y="4516582"/>
            <a:ext cx="11424000" cy="183966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59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2000">
                <a:latin typeface="+mn-lt"/>
                <a:ea typeface="黑体"/>
                <a:cs typeface="Times New Roman"/>
              </a:rPr>
              <a:t>Vedant Zope</a:t>
            </a:r>
          </a:p>
          <a:p>
            <a:pPr>
              <a:lnSpc>
                <a:spcPct val="125000"/>
              </a:lnSpc>
            </a:pPr>
            <a:r>
              <a:rPr lang="en-US" altLang="zh-CN" sz="2000">
                <a:latin typeface="+mn-lt"/>
                <a:ea typeface="黑体"/>
                <a:cs typeface="Times New Roman"/>
              </a:rPr>
              <a:t>Advisors: Xuan Binh, Li Zinan, Rongfei Juan</a:t>
            </a:r>
            <a:endParaRPr lang="en-US" altLang="zh-CN" sz="2000">
              <a:latin typeface="+mn-lt"/>
              <a:ea typeface="黑体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>
                <a:latin typeface="+mn-lt"/>
                <a:ea typeface="黑体"/>
                <a:cs typeface="Times New Roman"/>
              </a:rPr>
              <a:t>Supervisor: </a:t>
            </a:r>
            <a:r>
              <a:rPr lang="en-US" altLang="zh-CN" sz="2000" err="1">
                <a:latin typeface="+mn-lt"/>
                <a:ea typeface="黑体"/>
                <a:cs typeface="Times New Roman"/>
              </a:rPr>
              <a:t>Junhe</a:t>
            </a:r>
            <a:r>
              <a:rPr lang="en-US" altLang="zh-CN" sz="2000">
                <a:latin typeface="+mn-lt"/>
                <a:ea typeface="黑体"/>
                <a:cs typeface="Times New Roman"/>
              </a:rPr>
              <a:t> Lian</a:t>
            </a:r>
          </a:p>
          <a:p>
            <a:pPr>
              <a:lnSpc>
                <a:spcPct val="125000"/>
              </a:lnSpc>
            </a:pPr>
            <a:r>
              <a:rPr lang="en-US" sz="1800" b="0" i="0">
                <a:solidFill>
                  <a:srgbClr val="000000"/>
                </a:solidFill>
                <a:effectLst/>
                <a:latin typeface="+mn-lt"/>
                <a:cs typeface="Times New Roman"/>
              </a:rPr>
              <a:t>Department of Mechanical Engineering</a:t>
            </a:r>
            <a:endParaRPr lang="en-US" altLang="zh-CN" sz="2000">
              <a:latin typeface="+mn-lt"/>
              <a:cs typeface="Times New Roman"/>
            </a:endParaRPr>
          </a:p>
          <a:p>
            <a:pPr>
              <a:lnSpc>
                <a:spcPct val="125000"/>
              </a:lnSpc>
            </a:pPr>
            <a:r>
              <a:rPr lang="de-DE" altLang="zh-CN" sz="2000" i="1">
                <a:latin typeface="+mn-lt"/>
                <a:ea typeface="黑体"/>
                <a:cs typeface="Times New Roman"/>
              </a:rPr>
              <a:t>Aalto University</a:t>
            </a:r>
          </a:p>
          <a:p>
            <a:pPr>
              <a:lnSpc>
                <a:spcPct val="125000"/>
              </a:lnSpc>
            </a:pPr>
            <a:endParaRPr lang="de-DE" altLang="zh-CN" sz="300" i="1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9"/>
    </mc:Choice>
    <mc:Fallback xmlns="">
      <p:transition spd="slow" advTm="255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3D73-CB53-1877-C9AA-2FE9FBFD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A5: Results of weighted Multi objective optimization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3C2A00-9D4E-B46D-BA5D-F7EBAC669C6C}"/>
              </a:ext>
            </a:extLst>
          </p:cNvPr>
          <p:cNvCxnSpPr>
            <a:cxnSpLocks/>
          </p:cNvCxnSpPr>
          <p:nvPr/>
        </p:nvCxnSpPr>
        <p:spPr>
          <a:xfrm>
            <a:off x="4258282" y="819456"/>
            <a:ext cx="0" cy="5734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0A7FF7-819F-DDDF-CFF3-5E8914A256F1}"/>
              </a:ext>
            </a:extLst>
          </p:cNvPr>
          <p:cNvCxnSpPr>
            <a:cxnSpLocks/>
          </p:cNvCxnSpPr>
          <p:nvPr/>
        </p:nvCxnSpPr>
        <p:spPr>
          <a:xfrm>
            <a:off x="8335926" y="808998"/>
            <a:ext cx="0" cy="5734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10230-1E40-E16C-F2C2-3C231D16F62A}"/>
              </a:ext>
            </a:extLst>
          </p:cNvPr>
          <p:cNvCxnSpPr>
            <a:cxnSpLocks/>
          </p:cNvCxnSpPr>
          <p:nvPr/>
        </p:nvCxnSpPr>
        <p:spPr>
          <a:xfrm>
            <a:off x="0" y="3732023"/>
            <a:ext cx="1219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46" name="Picture 6">
            <a:extLst>
              <a:ext uri="{FF2B5EF4-FFF2-40B4-BE49-F238E27FC236}">
                <a16:creationId xmlns:a16="http://schemas.microsoft.com/office/drawing/2014/main" id="{765D5DE2-170C-FA22-CB48-6181BF23F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74320" y="851355"/>
            <a:ext cx="3553400" cy="281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55391078-F051-8CD5-4906-AD8039EA8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8"/>
          <a:stretch/>
        </p:blipFill>
        <p:spPr bwMode="auto">
          <a:xfrm>
            <a:off x="442762" y="3796807"/>
            <a:ext cx="3384958" cy="271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EEA0ACC3-0297-25AF-1708-49A43A3B2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479853" y="870948"/>
            <a:ext cx="3553400" cy="28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1D17B404-80EF-0D99-95DC-C38061360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8"/>
          <a:stretch/>
        </p:blipFill>
        <p:spPr bwMode="auto">
          <a:xfrm>
            <a:off x="4600451" y="3838318"/>
            <a:ext cx="3333268" cy="267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1D95A29B-7214-0E76-E5F1-63356A4F1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354701" y="888808"/>
            <a:ext cx="3587881" cy="284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A4E0F735-F76A-D495-DB6F-764741AA0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8"/>
          <a:stretch/>
        </p:blipFill>
        <p:spPr bwMode="auto">
          <a:xfrm>
            <a:off x="8515263" y="3777208"/>
            <a:ext cx="3427319" cy="275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BDAA38-CB32-17E2-A1E8-87FCC8654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85453"/>
              </p:ext>
            </p:extLst>
          </p:nvPr>
        </p:nvGraphicFramePr>
        <p:xfrm>
          <a:off x="1463970" y="1533910"/>
          <a:ext cx="1649690" cy="1489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211">
                  <a:extLst>
                    <a:ext uri="{9D8B030D-6E8A-4147-A177-3AD203B41FA5}">
                      <a16:colId xmlns:a16="http://schemas.microsoft.com/office/drawing/2014/main" val="2014268462"/>
                    </a:ext>
                  </a:extLst>
                </a:gridCol>
                <a:gridCol w="920479">
                  <a:extLst>
                    <a:ext uri="{9D8B030D-6E8A-4147-A177-3AD203B41FA5}">
                      <a16:colId xmlns:a16="http://schemas.microsoft.com/office/drawing/2014/main" val="3290911920"/>
                    </a:ext>
                  </a:extLst>
                </a:gridCol>
              </a:tblGrid>
              <a:tr h="2324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Swift Voce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3273147"/>
                  </a:ext>
                </a:extLst>
              </a:tr>
              <a:tr h="179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0.478 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822366"/>
                  </a:ext>
                </a:extLst>
              </a:tr>
              <a:tr h="179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768.59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2513063"/>
                  </a:ext>
                </a:extLst>
              </a:tr>
              <a:tr h="1796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100" u="none" strike="noStrike">
                          <a:effectLst/>
                          <a:latin typeface="+mn-lt"/>
                        </a:rPr>
                        <a:t>ε₀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0.0557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2211093"/>
                  </a:ext>
                </a:extLst>
              </a:tr>
              <a:tr h="179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0.507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0217641"/>
                  </a:ext>
                </a:extLst>
              </a:tr>
              <a:tr h="179644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σᵧ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610.079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35469"/>
                  </a:ext>
                </a:extLst>
              </a:tr>
              <a:tr h="179644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σₛ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ₐₜ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935.86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7940802"/>
                  </a:ext>
                </a:extLst>
              </a:tr>
              <a:tr h="179644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β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420.58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6238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2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2C07E40-9635-5621-C5E6-52FB58599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8" y="1065583"/>
            <a:ext cx="3370350" cy="256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C1BC2-892D-F35E-22EB-2713538B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A5: Results of multiple objective optimization(</a:t>
            </a:r>
            <a:r>
              <a:rPr lang="en-US" sz="2000" err="1">
                <a:latin typeface="+mn-lt"/>
              </a:rPr>
              <a:t>BoTorch</a:t>
            </a:r>
            <a:r>
              <a:rPr lang="en-US" sz="2000">
                <a:latin typeface="+mn-lt"/>
              </a:rPr>
              <a:t>)</a:t>
            </a:r>
            <a:endParaRPr lang="en-FI">
              <a:latin typeface="+mn-lt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5DEB6D4-910E-E9C1-4394-5AD3A2BEC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1"/>
          <a:stretch/>
        </p:blipFill>
        <p:spPr bwMode="auto">
          <a:xfrm>
            <a:off x="8325293" y="1013617"/>
            <a:ext cx="3527253" cy="275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421456C-4938-3956-48DB-0ED032EA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8"/>
          <a:stretch/>
        </p:blipFill>
        <p:spPr bwMode="auto">
          <a:xfrm>
            <a:off x="587946" y="3847677"/>
            <a:ext cx="3362053" cy="270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ADD24E3-19C0-E798-D6E4-68F3FBB1C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8"/>
          <a:stretch/>
        </p:blipFill>
        <p:spPr bwMode="auto">
          <a:xfrm>
            <a:off x="4566566" y="3834387"/>
            <a:ext cx="3362054" cy="270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BF9423E4-543C-A662-CE2B-FDEA8F582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8"/>
          <a:stretch/>
        </p:blipFill>
        <p:spPr bwMode="auto">
          <a:xfrm>
            <a:off x="8409239" y="3830219"/>
            <a:ext cx="3362054" cy="270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0F582C-041B-BC63-DB93-73E38798D576}"/>
              </a:ext>
            </a:extLst>
          </p:cNvPr>
          <p:cNvCxnSpPr>
            <a:cxnSpLocks/>
          </p:cNvCxnSpPr>
          <p:nvPr/>
        </p:nvCxnSpPr>
        <p:spPr>
          <a:xfrm>
            <a:off x="4258282" y="904520"/>
            <a:ext cx="0" cy="5734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2DD092-4D14-7D67-8D00-5213E80F1A9C}"/>
              </a:ext>
            </a:extLst>
          </p:cNvPr>
          <p:cNvCxnSpPr>
            <a:cxnSpLocks/>
          </p:cNvCxnSpPr>
          <p:nvPr/>
        </p:nvCxnSpPr>
        <p:spPr>
          <a:xfrm>
            <a:off x="8325293" y="797417"/>
            <a:ext cx="0" cy="5734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F19EE4-DAC7-69A9-A3AE-5177ECC83609}"/>
              </a:ext>
            </a:extLst>
          </p:cNvPr>
          <p:cNvCxnSpPr/>
          <p:nvPr/>
        </p:nvCxnSpPr>
        <p:spPr>
          <a:xfrm>
            <a:off x="0" y="3785188"/>
            <a:ext cx="1219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27DF4D-ED54-3B75-F498-0413E4207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78731"/>
              </p:ext>
            </p:extLst>
          </p:nvPr>
        </p:nvGraphicFramePr>
        <p:xfrm>
          <a:off x="1722638" y="1526833"/>
          <a:ext cx="1373910" cy="150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7308">
                  <a:extLst>
                    <a:ext uri="{9D8B030D-6E8A-4147-A177-3AD203B41FA5}">
                      <a16:colId xmlns:a16="http://schemas.microsoft.com/office/drawing/2014/main" val="2014268462"/>
                    </a:ext>
                  </a:extLst>
                </a:gridCol>
                <a:gridCol w="766602">
                  <a:extLst>
                    <a:ext uri="{9D8B030D-6E8A-4147-A177-3AD203B41FA5}">
                      <a16:colId xmlns:a16="http://schemas.microsoft.com/office/drawing/2014/main" val="3290911920"/>
                    </a:ext>
                  </a:extLst>
                </a:gridCol>
              </a:tblGrid>
              <a:tr h="276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Swift Voce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Value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3273147"/>
                  </a:ext>
                </a:extLst>
              </a:tr>
              <a:tr h="151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en-US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0.501</a:t>
                      </a:r>
                      <a:endParaRPr lang="en-FI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822366"/>
                  </a:ext>
                </a:extLst>
              </a:tr>
              <a:tr h="151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754.364</a:t>
                      </a:r>
                      <a:endParaRPr lang="en-FI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2513063"/>
                  </a:ext>
                </a:extLst>
              </a:tr>
              <a:tr h="15161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50" u="none" strike="noStrike" dirty="0">
                          <a:effectLst/>
                          <a:latin typeface="+mn-lt"/>
                        </a:rPr>
                        <a:t>ε₀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en-US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0.02957</a:t>
                      </a:r>
                      <a:endParaRPr lang="en-FI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2211093"/>
                  </a:ext>
                </a:extLst>
              </a:tr>
              <a:tr h="151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0.987</a:t>
                      </a:r>
                      <a:endParaRPr lang="en-FI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0217641"/>
                  </a:ext>
                </a:extLst>
              </a:tr>
              <a:tr h="151617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σᵧ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en-US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901.263</a:t>
                      </a:r>
                      <a:endParaRPr lang="en-FI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35469"/>
                  </a:ext>
                </a:extLst>
              </a:tr>
              <a:tr h="151617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σₛ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ₐₜ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en-US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944.908</a:t>
                      </a:r>
                      <a:endParaRPr lang="en-FI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7940802"/>
                  </a:ext>
                </a:extLst>
              </a:tr>
              <a:tr h="151617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β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176.559</a:t>
                      </a:r>
                      <a:endParaRPr lang="en-FI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623822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7D2538F-BF9F-CFF4-F4D5-96ECFFA3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1"/>
          <a:stretch/>
        </p:blipFill>
        <p:spPr bwMode="auto">
          <a:xfrm>
            <a:off x="4591124" y="1065583"/>
            <a:ext cx="3337496" cy="26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03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CAAAAA-07F6-4DAF-CD29-AAD23F86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Task B: Target FD curves</a:t>
            </a:r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2B234-73CA-DC7B-B188-B48C7002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39" y="959178"/>
            <a:ext cx="546735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1BFC7-529A-EE6B-F7E5-0B9F9B44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5" y="968703"/>
            <a:ext cx="5486400" cy="54864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EF79024-02A4-97A0-5224-6C39A726BABA}"/>
              </a:ext>
            </a:extLst>
          </p:cNvPr>
          <p:cNvCxnSpPr>
            <a:cxnSpLocks/>
          </p:cNvCxnSpPr>
          <p:nvPr/>
        </p:nvCxnSpPr>
        <p:spPr>
          <a:xfrm>
            <a:off x="5984509" y="810247"/>
            <a:ext cx="0" cy="5734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06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E25B9-0AEB-63D1-6216-45A12F903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321" y="855942"/>
            <a:ext cx="5533428" cy="369333"/>
          </a:xfrm>
        </p:spPr>
        <p:txBody>
          <a:bodyPr/>
          <a:lstStyle/>
          <a:p>
            <a:r>
              <a:rPr lang="en-US" sz="1900">
                <a:latin typeface="Söhne"/>
              </a:rPr>
              <a:t>Extended modified Bai-</a:t>
            </a:r>
            <a:r>
              <a:rPr lang="en-US" sz="1900" err="1">
                <a:latin typeface="Söhne"/>
              </a:rPr>
              <a:t>Wierzbicki</a:t>
            </a:r>
            <a:r>
              <a:rPr lang="en-US" sz="1900">
                <a:latin typeface="Söhne"/>
              </a:rPr>
              <a:t> (</a:t>
            </a:r>
            <a:r>
              <a:rPr lang="en-US" sz="1900" err="1">
                <a:latin typeface="Söhne"/>
              </a:rPr>
              <a:t>eMBW</a:t>
            </a:r>
            <a:r>
              <a:rPr lang="en-US" sz="1900">
                <a:latin typeface="Söhne"/>
              </a:rPr>
              <a:t>) model</a:t>
            </a:r>
            <a:endParaRPr lang="en-FI" sz="1900"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9F622B-E7C6-9B2F-6675-1FC07AE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B: </a:t>
            </a:r>
            <a:r>
              <a:rPr lang="en-US" sz="2000" err="1">
                <a:latin typeface="+mn-lt"/>
              </a:rPr>
              <a:t>eMBW</a:t>
            </a:r>
            <a:r>
              <a:rPr lang="en-US" sz="2000">
                <a:latin typeface="+mn-lt"/>
              </a:rPr>
              <a:t> model and fracture Abaqus subroutine</a:t>
            </a:r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59394-2FFB-3FA9-E918-BA9B14C6AE7F}"/>
              </a:ext>
            </a:extLst>
          </p:cNvPr>
          <p:cNvSpPr txBox="1"/>
          <p:nvPr/>
        </p:nvSpPr>
        <p:spPr>
          <a:xfrm>
            <a:off x="216447" y="5792089"/>
            <a:ext cx="48069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Source: Prediction of crack formation in the progressive folding of square tubes during dynamic axial crushing, Wenqi Liu et al., 2020</a:t>
            </a:r>
            <a:endParaRPr lang="en-FI" sz="140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32798-F655-39C6-FF56-5704202B3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6" t="5155" r="15674" b="64600"/>
          <a:stretch/>
        </p:blipFill>
        <p:spPr>
          <a:xfrm>
            <a:off x="81440" y="1271833"/>
            <a:ext cx="5401614" cy="2153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24053F-E342-439D-28E2-7401EC2F0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" t="78939" b="1586"/>
          <a:stretch/>
        </p:blipFill>
        <p:spPr>
          <a:xfrm>
            <a:off x="-1" y="4497323"/>
            <a:ext cx="6132867" cy="1305800"/>
          </a:xfrm>
          <a:prstGeom prst="rect">
            <a:avLst/>
          </a:prstGeom>
        </p:spPr>
      </p:pic>
      <p:pic>
        <p:nvPicPr>
          <p:cNvPr id="1026" name="Picture 2" descr="Three Dots Images - Free Download on Freepik">
            <a:extLst>
              <a:ext uri="{FF2B5EF4-FFF2-40B4-BE49-F238E27FC236}">
                <a16:creationId xmlns:a16="http://schemas.microsoft.com/office/drawing/2014/main" id="{87FA5DE5-AB71-132D-1EA7-76212D232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7" y="3663499"/>
            <a:ext cx="414952" cy="41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344B1D-AE96-7F00-18AF-C4A2CBA53D85}"/>
              </a:ext>
            </a:extLst>
          </p:cNvPr>
          <p:cNvCxnSpPr>
            <a:cxnSpLocks/>
          </p:cNvCxnSpPr>
          <p:nvPr/>
        </p:nvCxnSpPr>
        <p:spPr>
          <a:xfrm>
            <a:off x="5970307" y="822960"/>
            <a:ext cx="0" cy="5707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B7D9E4C-B4C6-F676-E1DC-DACA6AD16FEE}"/>
              </a:ext>
            </a:extLst>
          </p:cNvPr>
          <p:cNvSpPr/>
          <p:nvPr/>
        </p:nvSpPr>
        <p:spPr>
          <a:xfrm>
            <a:off x="81441" y="4907280"/>
            <a:ext cx="5401614" cy="89584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18D8D60-142B-7B27-EE9E-DA07B6A38C13}"/>
              </a:ext>
            </a:extLst>
          </p:cNvPr>
          <p:cNvSpPr txBox="1">
            <a:spLocks/>
          </p:cNvSpPr>
          <p:nvPr/>
        </p:nvSpPr>
        <p:spPr>
          <a:xfrm>
            <a:off x="6187866" y="855942"/>
            <a:ext cx="5533428" cy="369333"/>
          </a:xfrm>
          <a:prstGeom prst="rect">
            <a:avLst/>
          </a:prstGeom>
        </p:spPr>
        <p:txBody>
          <a:bodyPr lIns="0" tIns="0" rIns="0" bIns="0"/>
          <a:lstStyle>
            <a:lvl1pPr marL="215900" indent="-432000" algn="l" defTabSz="215900" rtl="0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  <a:tabLst>
                <a:tab pos="215900" algn="l"/>
              </a:tabLst>
              <a:defRPr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92000" indent="-360000" algn="l" rtl="0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80000" indent="-288000" algn="l" defTabSz="215900" rtl="0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68000" indent="-288000" algn="l" defTabSz="215900" rtl="0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900">
                <a:latin typeface="Söhne"/>
              </a:rPr>
              <a:t>Abaqus fracture user subroutine</a:t>
            </a:r>
            <a:endParaRPr lang="en-FI" sz="1900">
              <a:latin typeface="Söhn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0B8AC-3E13-40FB-C702-52C9D84DDB3B}"/>
              </a:ext>
            </a:extLst>
          </p:cNvPr>
          <p:cNvSpPr txBox="1"/>
          <p:nvPr/>
        </p:nvSpPr>
        <p:spPr>
          <a:xfrm>
            <a:off x="6096000" y="1216947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>
                <a:latin typeface="Söhne"/>
              </a:rPr>
              <a:t>User subroutine VUMAT is used to define the mechanical constitutive behavior of the material</a:t>
            </a:r>
          </a:p>
          <a:p>
            <a:pPr marL="342900" indent="-342900">
              <a:buAutoNum type="arabicPeriod"/>
            </a:pPr>
            <a:r>
              <a:rPr lang="en-US" sz="1600">
                <a:latin typeface="Söhne"/>
              </a:rPr>
              <a:t>Use VUMAT when none of the existing ABAQUS/Explicit models accurately represents the behavior of the material</a:t>
            </a:r>
          </a:p>
          <a:p>
            <a:pPr marL="342900" indent="-342900">
              <a:buAutoNum type="arabicPeriod"/>
            </a:pPr>
            <a:r>
              <a:rPr lang="en-US" sz="1600">
                <a:latin typeface="Söhne"/>
              </a:rPr>
              <a:t>Fracture simulation requires the Intel </a:t>
            </a:r>
            <a:r>
              <a:rPr lang="en-US" sz="1600" err="1">
                <a:latin typeface="Söhne"/>
              </a:rPr>
              <a:t>OneMPI</a:t>
            </a:r>
            <a:r>
              <a:rPr lang="en-US" sz="1600">
                <a:latin typeface="Söhne"/>
              </a:rPr>
              <a:t> Fortran compiler (</a:t>
            </a:r>
            <a:r>
              <a:rPr lang="en-US" sz="1600" err="1">
                <a:latin typeface="Söhne"/>
              </a:rPr>
              <a:t>ifort</a:t>
            </a:r>
            <a:r>
              <a:rPr lang="en-US" sz="1600">
                <a:latin typeface="Söhne"/>
              </a:rPr>
              <a:t>, Intel Classic) + a Fortran subroutine file</a:t>
            </a:r>
          </a:p>
          <a:p>
            <a:pPr marL="342900" indent="-342900">
              <a:buAutoNum type="arabicPeriod"/>
            </a:pPr>
            <a:r>
              <a:rPr lang="en-US" sz="1600">
                <a:latin typeface="Söhne"/>
              </a:rPr>
              <a:t>The Abaqus version is 2018. The 2022 version do not accurately delete elements in fracture simulation on CSC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B99BDB-9305-67AE-1261-A3514E3EF782}"/>
              </a:ext>
            </a:extLst>
          </p:cNvPr>
          <p:cNvSpPr/>
          <p:nvPr/>
        </p:nvSpPr>
        <p:spPr>
          <a:xfrm>
            <a:off x="9631680" y="5069841"/>
            <a:ext cx="1483360" cy="4165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252FE3-F2FC-23EB-3A3D-7167A954B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424" y="3279821"/>
            <a:ext cx="5544324" cy="317226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BC9549-8116-0D91-A835-28D8B2ED6154}"/>
              </a:ext>
            </a:extLst>
          </p:cNvPr>
          <p:cNvCxnSpPr>
            <a:cxnSpLocks/>
          </p:cNvCxnSpPr>
          <p:nvPr/>
        </p:nvCxnSpPr>
        <p:spPr>
          <a:xfrm flipH="1">
            <a:off x="5970307" y="3267058"/>
            <a:ext cx="622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79B41B5-83D7-2EE6-F231-3DEF0D41A11C}"/>
              </a:ext>
            </a:extLst>
          </p:cNvPr>
          <p:cNvSpPr/>
          <p:nvPr/>
        </p:nvSpPr>
        <p:spPr>
          <a:xfrm>
            <a:off x="9306564" y="4988560"/>
            <a:ext cx="1696716" cy="41656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439913-CD69-99AA-F2E5-3549227DCCB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483054" y="5196840"/>
            <a:ext cx="3823510" cy="0"/>
          </a:xfrm>
          <a:prstGeom prst="straightConnector1">
            <a:avLst/>
          </a:prstGeom>
          <a:ln w="38100">
            <a:solidFill>
              <a:srgbClr val="CC0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BF5E7-52F3-D1C5-2467-5391C4B355F4}"/>
              </a:ext>
            </a:extLst>
          </p:cNvPr>
          <p:cNvSpPr/>
          <p:nvPr/>
        </p:nvSpPr>
        <p:spPr>
          <a:xfrm>
            <a:off x="6132865" y="5813671"/>
            <a:ext cx="5842687" cy="70382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DC6CA9-5616-6D97-D665-CA8221F4575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556728" y="4145280"/>
            <a:ext cx="576137" cy="2020302"/>
          </a:xfrm>
          <a:prstGeom prst="straightConnector1">
            <a:avLst/>
          </a:prstGeom>
          <a:ln w="38100">
            <a:solidFill>
              <a:srgbClr val="CC0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34E782-DE56-BFCB-142C-2EF8B8719FD1}"/>
              </a:ext>
            </a:extLst>
          </p:cNvPr>
          <p:cNvSpPr txBox="1"/>
          <p:nvPr/>
        </p:nvSpPr>
        <p:spPr>
          <a:xfrm>
            <a:off x="1864504" y="3478953"/>
            <a:ext cx="382350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/>
              <a:t>Optimized flow curve (400C) from Task A5 will be replaced here. This optimized flow curve is for room tempereture</a:t>
            </a:r>
            <a:endParaRPr lang="en-FI" sz="1600"/>
          </a:p>
        </p:txBody>
      </p:sp>
    </p:spTree>
    <p:extLst>
      <p:ext uri="{BB962C8B-B14F-4D97-AF65-F5344CB8AC3E}">
        <p14:creationId xmlns:p14="http://schemas.microsoft.com/office/powerpoint/2010/main" val="200137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12" grpId="0" animBg="1"/>
      <p:bldP spid="15" grpId="0"/>
      <p:bldP spid="17" grpId="0"/>
      <p:bldP spid="24" grpId="0" animBg="1"/>
      <p:bldP spid="30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9F622B-E7C6-9B2F-6675-1FC07AE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000">
                <a:latin typeface="+mn-lt"/>
              </a:rPr>
              <a:t>Task B: Fracture simulation and postprocessing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578710-A1ED-E750-4CC1-045E2A043AD7}"/>
              </a:ext>
            </a:extLst>
          </p:cNvPr>
          <p:cNvGrpSpPr/>
          <p:nvPr/>
        </p:nvGrpSpPr>
        <p:grpSpPr>
          <a:xfrm>
            <a:off x="274320" y="3688316"/>
            <a:ext cx="1769008" cy="2813125"/>
            <a:chOff x="531132" y="3772513"/>
            <a:chExt cx="1592622" cy="2728928"/>
          </a:xfrm>
        </p:grpSpPr>
        <p:pic>
          <p:nvPicPr>
            <p:cNvPr id="5" name="Picture 4" descr="A multicolored object with a hole in the center&#10;&#10;Description automatically generated">
              <a:extLst>
                <a:ext uri="{FF2B5EF4-FFF2-40B4-BE49-F238E27FC236}">
                  <a16:creationId xmlns:a16="http://schemas.microsoft.com/office/drawing/2014/main" id="{6F082469-C406-9406-B832-900039903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44" r="26773"/>
            <a:stretch/>
          </p:blipFill>
          <p:spPr>
            <a:xfrm>
              <a:off x="531132" y="3772513"/>
              <a:ext cx="1592622" cy="272892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3E6B5-9220-B949-F1F0-0147754CAE9D}"/>
                </a:ext>
              </a:extLst>
            </p:cNvPr>
            <p:cNvSpPr txBox="1"/>
            <p:nvPr/>
          </p:nvSpPr>
          <p:spPr>
            <a:xfrm>
              <a:off x="957165" y="4065494"/>
              <a:ext cx="68459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/>
                <a:t>CHD6</a:t>
              </a:r>
              <a:endParaRPr lang="en-FI" sz="1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5F39AB-38D7-1FD7-DDA4-32EF30D76FE0}"/>
              </a:ext>
            </a:extLst>
          </p:cNvPr>
          <p:cNvGrpSpPr/>
          <p:nvPr/>
        </p:nvGrpSpPr>
        <p:grpSpPr>
          <a:xfrm>
            <a:off x="2247485" y="3688316"/>
            <a:ext cx="1201272" cy="2758023"/>
            <a:chOff x="2619932" y="3664466"/>
            <a:chExt cx="1201272" cy="2758023"/>
          </a:xfrm>
        </p:grpSpPr>
        <p:pic>
          <p:nvPicPr>
            <p:cNvPr id="13" name="Picture 12" descr="A blue and green rectangular object with a white background&#10;&#10;Description automatically generated">
              <a:extLst>
                <a:ext uri="{FF2B5EF4-FFF2-40B4-BE49-F238E27FC236}">
                  <a16:creationId xmlns:a16="http://schemas.microsoft.com/office/drawing/2014/main" id="{3EF6D37D-358F-58A8-FD28-0FE6B33D4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988" r="33173"/>
            <a:stretch/>
          </p:blipFill>
          <p:spPr>
            <a:xfrm>
              <a:off x="2619932" y="3664466"/>
              <a:ext cx="1201272" cy="275802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043E87-9858-3B54-6582-77B1AC84DC9A}"/>
                </a:ext>
              </a:extLst>
            </p:cNvPr>
            <p:cNvSpPr txBox="1"/>
            <p:nvPr/>
          </p:nvSpPr>
          <p:spPr>
            <a:xfrm>
              <a:off x="2790469" y="3991262"/>
              <a:ext cx="452215" cy="316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/>
                <a:t>SH</a:t>
              </a:r>
              <a:endParaRPr lang="en-FI" sz="14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7DDED9-7E16-A378-9066-48082179D00F}"/>
              </a:ext>
            </a:extLst>
          </p:cNvPr>
          <p:cNvGrpSpPr/>
          <p:nvPr/>
        </p:nvGrpSpPr>
        <p:grpSpPr>
          <a:xfrm>
            <a:off x="147478" y="956783"/>
            <a:ext cx="1195355" cy="2680613"/>
            <a:chOff x="458590" y="999793"/>
            <a:chExt cx="1216900" cy="2728928"/>
          </a:xfrm>
        </p:grpSpPr>
        <p:pic>
          <p:nvPicPr>
            <p:cNvPr id="11" name="Picture 10" descr="A blue and green colored object&#10;&#10;Description automatically generated">
              <a:extLst>
                <a:ext uri="{FF2B5EF4-FFF2-40B4-BE49-F238E27FC236}">
                  <a16:creationId xmlns:a16="http://schemas.microsoft.com/office/drawing/2014/main" id="{A107DE23-A8F7-0EE6-E059-F8C6F164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869" r="32462"/>
            <a:stretch/>
          </p:blipFill>
          <p:spPr>
            <a:xfrm>
              <a:off x="458590" y="999793"/>
              <a:ext cx="1216900" cy="272892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39F539-6AD7-713C-9416-26ED171160EA}"/>
                </a:ext>
              </a:extLst>
            </p:cNvPr>
            <p:cNvSpPr txBox="1"/>
            <p:nvPr/>
          </p:nvSpPr>
          <p:spPr>
            <a:xfrm>
              <a:off x="568875" y="1195308"/>
              <a:ext cx="9192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/>
                <a:t>NDBR50</a:t>
              </a:r>
              <a:endParaRPr lang="en-FI" sz="1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D822E1-CBF8-B308-0A49-9E9C9FC079D7}"/>
              </a:ext>
            </a:extLst>
          </p:cNvPr>
          <p:cNvGrpSpPr/>
          <p:nvPr/>
        </p:nvGrpSpPr>
        <p:grpSpPr>
          <a:xfrm>
            <a:off x="1641134" y="908470"/>
            <a:ext cx="1184470" cy="2731532"/>
            <a:chOff x="1936207" y="1090918"/>
            <a:chExt cx="1099689" cy="2536017"/>
          </a:xfrm>
        </p:grpSpPr>
        <p:pic>
          <p:nvPicPr>
            <p:cNvPr id="9" name="Picture 8" descr="A blue and green object with white text&#10;&#10;Description automatically generated">
              <a:extLst>
                <a:ext uri="{FF2B5EF4-FFF2-40B4-BE49-F238E27FC236}">
                  <a16:creationId xmlns:a16="http://schemas.microsoft.com/office/drawing/2014/main" id="{0B8859F6-778D-A068-27EB-E1BF43E27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150" r="33165"/>
            <a:stretch/>
          </p:blipFill>
          <p:spPr>
            <a:xfrm>
              <a:off x="1936207" y="1090918"/>
              <a:ext cx="1099689" cy="253601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F9F7EB-CE6E-5306-982E-C01C84A74B10}"/>
                </a:ext>
              </a:extLst>
            </p:cNvPr>
            <p:cNvSpPr txBox="1"/>
            <p:nvPr/>
          </p:nvSpPr>
          <p:spPr>
            <a:xfrm>
              <a:off x="2073959" y="1287692"/>
              <a:ext cx="850397" cy="288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/>
                <a:t>NDBR20</a:t>
              </a:r>
              <a:endParaRPr lang="en-FI" sz="14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948CC3-67D1-AC2A-E9EB-F54AE59C0F21}"/>
              </a:ext>
            </a:extLst>
          </p:cNvPr>
          <p:cNvGrpSpPr/>
          <p:nvPr/>
        </p:nvGrpSpPr>
        <p:grpSpPr>
          <a:xfrm>
            <a:off x="3172825" y="956784"/>
            <a:ext cx="1192431" cy="2731532"/>
            <a:chOff x="3483938" y="1074656"/>
            <a:chExt cx="1180842" cy="2704984"/>
          </a:xfrm>
        </p:grpSpPr>
        <p:pic>
          <p:nvPicPr>
            <p:cNvPr id="7" name="Picture 6" descr="A blue and green colored object&#10;&#10;Description automatically generated">
              <a:extLst>
                <a:ext uri="{FF2B5EF4-FFF2-40B4-BE49-F238E27FC236}">
                  <a16:creationId xmlns:a16="http://schemas.microsoft.com/office/drawing/2014/main" id="{921771D2-3B74-9BE5-6ED8-E140E9B43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462" t="1923" r="33291"/>
            <a:stretch/>
          </p:blipFill>
          <p:spPr>
            <a:xfrm>
              <a:off x="3483938" y="1074656"/>
              <a:ext cx="1180842" cy="270498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13B0C-57EB-DB75-0F8B-F5B627A24DEB}"/>
                </a:ext>
              </a:extLst>
            </p:cNvPr>
            <p:cNvSpPr txBox="1"/>
            <p:nvPr/>
          </p:nvSpPr>
          <p:spPr>
            <a:xfrm>
              <a:off x="3668040" y="1236696"/>
              <a:ext cx="81263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/>
                <a:t>NDBR6</a:t>
              </a:r>
              <a:endParaRPr lang="en-FI" sz="140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A3DFD467-85A9-1F9B-3CC0-F0AD0A788D92}"/>
              </a:ext>
            </a:extLst>
          </p:cNvPr>
          <p:cNvSpPr/>
          <p:nvPr/>
        </p:nvSpPr>
        <p:spPr>
          <a:xfrm>
            <a:off x="1435752" y="5067327"/>
            <a:ext cx="473103" cy="5149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3EC299-78C6-5432-C6B5-3E1E401AF5D0}"/>
              </a:ext>
            </a:extLst>
          </p:cNvPr>
          <p:cNvSpPr txBox="1"/>
          <p:nvPr/>
        </p:nvSpPr>
        <p:spPr>
          <a:xfrm>
            <a:off x="3664987" y="4132432"/>
            <a:ext cx="1711969" cy="1997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+mn-lt"/>
              </a:rPr>
              <a:t>Some FEM sims </a:t>
            </a:r>
            <a:br>
              <a:rPr lang="en-US" sz="1200">
                <a:latin typeface="+mn-lt"/>
              </a:rPr>
            </a:br>
            <a:r>
              <a:rPr lang="en-US" sz="1200">
                <a:latin typeface="+mn-lt"/>
              </a:rPr>
              <a:t>do not result in </a:t>
            </a:r>
            <a:br>
              <a:rPr lang="en-US" sz="1200">
                <a:latin typeface="+mn-lt"/>
              </a:rPr>
            </a:br>
            <a:r>
              <a:rPr lang="en-US" sz="1200">
                <a:latin typeface="+mn-lt"/>
              </a:rPr>
              <a:t>complete fracture:</a:t>
            </a:r>
          </a:p>
          <a:p>
            <a:pPr>
              <a:lnSpc>
                <a:spcPct val="150000"/>
              </a:lnSpc>
            </a:pPr>
            <a:r>
              <a:rPr lang="en-US" sz="1200" b="1">
                <a:latin typeface="+mn-lt"/>
              </a:rPr>
              <a:t>Reason: nonoptimal</a:t>
            </a:r>
          </a:p>
          <a:p>
            <a:pPr>
              <a:lnSpc>
                <a:spcPct val="150000"/>
              </a:lnSpc>
            </a:pPr>
            <a:r>
              <a:rPr lang="en-US" sz="1200" b="1">
                <a:latin typeface="+mn-lt"/>
              </a:rPr>
              <a:t>flow curve or imprecise ductile</a:t>
            </a:r>
          </a:p>
          <a:p>
            <a:pPr>
              <a:lnSpc>
                <a:spcPct val="150000"/>
              </a:lnSpc>
            </a:pPr>
            <a:r>
              <a:rPr lang="en-US" sz="1200" b="1">
                <a:latin typeface="+mn-lt"/>
              </a:rPr>
              <a:t>fracture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6943D1-26EC-BD76-1AB9-6107D24C21AE}"/>
              </a:ext>
            </a:extLst>
          </p:cNvPr>
          <p:cNvCxnSpPr>
            <a:cxnSpLocks/>
          </p:cNvCxnSpPr>
          <p:nvPr/>
        </p:nvCxnSpPr>
        <p:spPr>
          <a:xfrm>
            <a:off x="2581989" y="2568011"/>
            <a:ext cx="1187050" cy="150998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E93CFDE-2FDF-A802-AB5A-581A22FC6AB2}"/>
              </a:ext>
            </a:extLst>
          </p:cNvPr>
          <p:cNvSpPr/>
          <p:nvPr/>
        </p:nvSpPr>
        <p:spPr>
          <a:xfrm>
            <a:off x="2242778" y="2257213"/>
            <a:ext cx="350487" cy="3107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8942C9-F5C3-24BA-D5D3-84A8AB8FAF60}"/>
              </a:ext>
            </a:extLst>
          </p:cNvPr>
          <p:cNvCxnSpPr>
            <a:cxnSpLocks/>
          </p:cNvCxnSpPr>
          <p:nvPr/>
        </p:nvCxnSpPr>
        <p:spPr>
          <a:xfrm>
            <a:off x="1926777" y="5324823"/>
            <a:ext cx="171196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078A988-356C-D404-C6D6-E09D549D278B}"/>
              </a:ext>
            </a:extLst>
          </p:cNvPr>
          <p:cNvSpPr/>
          <p:nvPr/>
        </p:nvSpPr>
        <p:spPr>
          <a:xfrm>
            <a:off x="4430786" y="2297089"/>
            <a:ext cx="978408" cy="28345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F78A4AF-2637-F3CF-A557-4A6036D59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255" y="839621"/>
            <a:ext cx="3414031" cy="3040356"/>
          </a:xfrm>
          <a:prstGeom prst="rect">
            <a:avLst/>
          </a:prstGeom>
        </p:spPr>
      </p:pic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CD583187-0DA7-9DC7-0322-F8FDAEECC4CD}"/>
              </a:ext>
            </a:extLst>
          </p:cNvPr>
          <p:cNvSpPr/>
          <p:nvPr/>
        </p:nvSpPr>
        <p:spPr>
          <a:xfrm>
            <a:off x="7691650" y="1298284"/>
            <a:ext cx="159787" cy="130867"/>
          </a:xfrm>
          <a:prstGeom prst="star5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73127CF-3220-9143-1F66-5CE3788401C2}"/>
              </a:ext>
            </a:extLst>
          </p:cNvPr>
          <p:cNvCxnSpPr>
            <a:cxnSpLocks/>
          </p:cNvCxnSpPr>
          <p:nvPr/>
        </p:nvCxnSpPr>
        <p:spPr>
          <a:xfrm>
            <a:off x="7928025" y="1363717"/>
            <a:ext cx="111340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A8D33B-9BCB-7D97-2DDB-2F18A54CF92B}"/>
              </a:ext>
            </a:extLst>
          </p:cNvPr>
          <p:cNvSpPr txBox="1"/>
          <p:nvPr/>
        </p:nvSpPr>
        <p:spPr>
          <a:xfrm>
            <a:off x="9118019" y="936004"/>
            <a:ext cx="2925627" cy="1443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+mn-lt"/>
              </a:rPr>
              <a:t>Fracture point is taken as the point with </a:t>
            </a:r>
            <a:r>
              <a:rPr lang="en-US" sz="1200">
                <a:solidFill>
                  <a:srgbClr val="FF0000"/>
                </a:solidFill>
                <a:latin typeface="+mn-lt"/>
              </a:rPr>
              <a:t>sudden drop </a:t>
            </a:r>
            <a:r>
              <a:rPr lang="en-US" sz="1200">
                <a:latin typeface="+mn-lt"/>
              </a:rPr>
              <a:t>in the FD curve. This postprocessing uses extrapolation method with next prediction error larger than 5% as the fracture point index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B97165F-62D2-9D42-4047-B061538856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549" y="3832248"/>
            <a:ext cx="3527005" cy="26480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79FC656-6396-760B-88E2-EB4A943BDC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1554" y="3830293"/>
            <a:ext cx="3450445" cy="267596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4B77EE-4741-F860-3070-A8773C6899A5}"/>
              </a:ext>
            </a:extLst>
          </p:cNvPr>
          <p:cNvSpPr txBox="1"/>
          <p:nvPr/>
        </p:nvSpPr>
        <p:spPr>
          <a:xfrm>
            <a:off x="9118019" y="2477282"/>
            <a:ext cx="2925627" cy="1166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+mn-lt"/>
              </a:rPr>
              <a:t>Fracture point lies on the shape of FEM simulated FD curve =&gt; Fracture point </a:t>
            </a:r>
            <a:r>
              <a:rPr lang="en-US" sz="1200">
                <a:solidFill>
                  <a:srgbClr val="FF0000"/>
                </a:solidFill>
                <a:latin typeface="+mn-lt"/>
              </a:rPr>
              <a:t>is independent of the flow curve</a:t>
            </a:r>
            <a:r>
              <a:rPr lang="en-US" sz="1200">
                <a:latin typeface="+mn-lt"/>
              </a:rPr>
              <a:t> and depends on the fracture parameters only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CB22CD6-3C7D-4D6B-F41D-9E44A81169F9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0580833" y="3643435"/>
            <a:ext cx="1331942" cy="109958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5553A1-629D-DD24-90DE-28E43E100EBD}"/>
              </a:ext>
            </a:extLst>
          </p:cNvPr>
          <p:cNvCxnSpPr>
            <a:cxnSpLocks/>
          </p:cNvCxnSpPr>
          <p:nvPr/>
        </p:nvCxnSpPr>
        <p:spPr>
          <a:xfrm flipH="1">
            <a:off x="6489107" y="3737827"/>
            <a:ext cx="2628912" cy="48440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4" grpId="0" animBg="1"/>
      <p:bldP spid="41" grpId="0" animBg="1"/>
      <p:bldP spid="44" grpId="0" animBg="1"/>
      <p:bldP spid="47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BFD6587-35B5-E85F-1FB6-E5C3FB0F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5" y="948947"/>
            <a:ext cx="4596034" cy="546522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9CF5F92-ECA5-51EF-3321-B9B85C72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71" y="948946"/>
            <a:ext cx="3854691" cy="2396666"/>
          </a:xfrm>
          <a:prstGeom prst="rect">
            <a:avLst/>
          </a:prstGeom>
        </p:spPr>
      </p:pic>
      <p:pic>
        <p:nvPicPr>
          <p:cNvPr id="30" name="Picture 29" descr="A blue and green colored object&#10;&#10;Description automatically generated">
            <a:extLst>
              <a:ext uri="{FF2B5EF4-FFF2-40B4-BE49-F238E27FC236}">
                <a16:creationId xmlns:a16="http://schemas.microsoft.com/office/drawing/2014/main" id="{206CA88F-D6AF-5FAE-7237-1FC9A7AE6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68" t="28156" r="39932" b="29880"/>
          <a:stretch/>
        </p:blipFill>
        <p:spPr>
          <a:xfrm>
            <a:off x="6018623" y="3803614"/>
            <a:ext cx="1433085" cy="2614510"/>
          </a:xfrm>
          <a:prstGeom prst="rect">
            <a:avLst/>
          </a:prstGeom>
        </p:spPr>
      </p:pic>
      <p:pic>
        <p:nvPicPr>
          <p:cNvPr id="25" name="Picture 24" descr="A blue and green colored object&#10;&#10;Description automatically generated">
            <a:extLst>
              <a:ext uri="{FF2B5EF4-FFF2-40B4-BE49-F238E27FC236}">
                <a16:creationId xmlns:a16="http://schemas.microsoft.com/office/drawing/2014/main" id="{CC8DAB4B-073D-912A-D908-CFEF8DCC0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342" t="28155" r="40259" b="29879"/>
          <a:stretch/>
        </p:blipFill>
        <p:spPr>
          <a:xfrm>
            <a:off x="7478225" y="3803613"/>
            <a:ext cx="1433085" cy="261451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D8401A-5D2D-F4B2-F9C9-48A853CE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416560"/>
            <a:ext cx="9133840" cy="328640"/>
          </a:xfrm>
        </p:spPr>
        <p:txBody>
          <a:bodyPr/>
          <a:lstStyle/>
          <a:p>
            <a:r>
              <a:rPr lang="en-US" sz="2000">
                <a:latin typeface="+mn-lt"/>
              </a:rPr>
              <a:t>Task B: Effects of dynamic time step on fracture point</a:t>
            </a:r>
            <a:endParaRPr lang="en-FI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C74927-62BC-26B3-E403-B35573E529B2}"/>
              </a:ext>
            </a:extLst>
          </p:cNvPr>
          <p:cNvSpPr/>
          <p:nvPr/>
        </p:nvSpPr>
        <p:spPr>
          <a:xfrm>
            <a:off x="2771588" y="1832319"/>
            <a:ext cx="629920" cy="629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C3E83A-FFE3-BE26-6599-B3779FE2B7A1}"/>
              </a:ext>
            </a:extLst>
          </p:cNvPr>
          <p:cNvCxnSpPr>
            <a:cxnSpLocks/>
          </p:cNvCxnSpPr>
          <p:nvPr/>
        </p:nvCxnSpPr>
        <p:spPr>
          <a:xfrm>
            <a:off x="3558730" y="2147279"/>
            <a:ext cx="1416041" cy="0"/>
          </a:xfrm>
          <a:prstGeom prst="straightConnector1">
            <a:avLst/>
          </a:prstGeom>
          <a:ln w="57150">
            <a:solidFill>
              <a:srgbClr val="CC0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E740A192-D955-F9E2-4AD7-92B1CC5B8DF8}"/>
              </a:ext>
            </a:extLst>
          </p:cNvPr>
          <p:cNvSpPr/>
          <p:nvPr/>
        </p:nvSpPr>
        <p:spPr>
          <a:xfrm>
            <a:off x="6070942" y="1706012"/>
            <a:ext cx="159787" cy="130867"/>
          </a:xfrm>
          <a:prstGeom prst="star5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E8439E58-9D40-5107-26D4-D58ADE77C55C}"/>
              </a:ext>
            </a:extLst>
          </p:cNvPr>
          <p:cNvSpPr/>
          <p:nvPr/>
        </p:nvSpPr>
        <p:spPr>
          <a:xfrm>
            <a:off x="6902116" y="1942628"/>
            <a:ext cx="159787" cy="130867"/>
          </a:xfrm>
          <a:prstGeom prst="star5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62D14021-D5E8-4423-21DA-FD7F8B2B660E}"/>
              </a:ext>
            </a:extLst>
          </p:cNvPr>
          <p:cNvSpPr/>
          <p:nvPr/>
        </p:nvSpPr>
        <p:spPr>
          <a:xfrm>
            <a:off x="7352509" y="2038321"/>
            <a:ext cx="159787" cy="130867"/>
          </a:xfrm>
          <a:prstGeom prst="star5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18797-B68F-E055-2ED9-1A654674C6BD}"/>
              </a:ext>
            </a:extLst>
          </p:cNvPr>
          <p:cNvCxnSpPr>
            <a:cxnSpLocks/>
            <a:endCxn id="54" idx="2"/>
          </p:cNvCxnSpPr>
          <p:nvPr/>
        </p:nvCxnSpPr>
        <p:spPr>
          <a:xfrm flipH="1">
            <a:off x="6902117" y="2164933"/>
            <a:ext cx="95676" cy="1180679"/>
          </a:xfrm>
          <a:prstGeom prst="straightConnector1">
            <a:avLst/>
          </a:prstGeom>
          <a:ln w="38100">
            <a:solidFill>
              <a:srgbClr val="CC0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5FC685-CA79-A442-64F7-6EB98B1B2399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7463284" y="2283689"/>
            <a:ext cx="746205" cy="1120113"/>
          </a:xfrm>
          <a:prstGeom prst="straightConnector1">
            <a:avLst/>
          </a:prstGeom>
          <a:ln w="38100">
            <a:solidFill>
              <a:srgbClr val="CC0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ue and green colored object&#10;&#10;Description automatically generated">
            <a:extLst>
              <a:ext uri="{FF2B5EF4-FFF2-40B4-BE49-F238E27FC236}">
                <a16:creationId xmlns:a16="http://schemas.microsoft.com/office/drawing/2014/main" id="{51BAA4E8-EAA4-D21A-D61D-E1B5AF4ED8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21" t="28617" r="41204" b="29554"/>
          <a:stretch/>
        </p:blipFill>
        <p:spPr>
          <a:xfrm>
            <a:off x="4551476" y="3803614"/>
            <a:ext cx="1420271" cy="261451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F75F41-39B0-9559-39E4-390D2C9769FE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5331349" y="1912803"/>
            <a:ext cx="655548" cy="1431621"/>
          </a:xfrm>
          <a:prstGeom prst="straightConnector1">
            <a:avLst/>
          </a:prstGeom>
          <a:ln w="38100">
            <a:solidFill>
              <a:srgbClr val="CC0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E96B3562-9282-C993-6648-832DA184AC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13251" y="809154"/>
            <a:ext cx="3186939" cy="239666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Söhne"/>
              </a:rPr>
              <a:t>Abaqus step is a distinct phase of the loading history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Söhne"/>
              </a:rPr>
              <a:t>An increment is part of a step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Söhne"/>
              </a:rPr>
              <a:t>The selected increments written to the ODB file are frames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Söhne"/>
              </a:rPr>
              <a:t>if we apply a load in 100 solution steps for a time period of 0.5s, then the time step size is 0.005s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12B696-B474-DF96-8D80-28F2F9C8D454}"/>
              </a:ext>
            </a:extLst>
          </p:cNvPr>
          <p:cNvSpPr txBox="1"/>
          <p:nvPr/>
        </p:nvSpPr>
        <p:spPr>
          <a:xfrm>
            <a:off x="7721956" y="3344424"/>
            <a:ext cx="960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t=0.001 </a:t>
            </a:r>
            <a:endParaRPr lang="en-FI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283FDC-8DAD-44C3-E7DF-CD8E61F58835}"/>
              </a:ext>
            </a:extLst>
          </p:cNvPr>
          <p:cNvSpPr txBox="1"/>
          <p:nvPr/>
        </p:nvSpPr>
        <p:spPr>
          <a:xfrm>
            <a:off x="6282885" y="3328911"/>
            <a:ext cx="960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t=0.002 </a:t>
            </a:r>
            <a:endParaRPr lang="en-FI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B6D23F-0A48-3156-F8B5-CC61B7D60353}"/>
              </a:ext>
            </a:extLst>
          </p:cNvPr>
          <p:cNvSpPr txBox="1"/>
          <p:nvPr/>
        </p:nvSpPr>
        <p:spPr>
          <a:xfrm>
            <a:off x="4851176" y="3344424"/>
            <a:ext cx="960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t=0.005 </a:t>
            </a:r>
            <a:endParaRPr lang="en-FI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612415-A851-73FE-D033-22CC130DDE25}"/>
              </a:ext>
            </a:extLst>
          </p:cNvPr>
          <p:cNvCxnSpPr>
            <a:cxnSpLocks/>
          </p:cNvCxnSpPr>
          <p:nvPr/>
        </p:nvCxnSpPr>
        <p:spPr>
          <a:xfrm>
            <a:off x="8882183" y="839192"/>
            <a:ext cx="0" cy="56990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71280FE-1940-D215-0258-D05CFAE57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371140"/>
              </p:ext>
            </p:extLst>
          </p:nvPr>
        </p:nvGraphicFramePr>
        <p:xfrm>
          <a:off x="8914353" y="3063374"/>
          <a:ext cx="3252266" cy="254176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23986">
                  <a:extLst>
                    <a:ext uri="{9D8B030D-6E8A-4147-A177-3AD203B41FA5}">
                      <a16:colId xmlns:a16="http://schemas.microsoft.com/office/drawing/2014/main" val="2674909088"/>
                    </a:ext>
                  </a:extLst>
                </a:gridCol>
                <a:gridCol w="1122274">
                  <a:extLst>
                    <a:ext uri="{9D8B030D-6E8A-4147-A177-3AD203B41FA5}">
                      <a16:colId xmlns:a16="http://schemas.microsoft.com/office/drawing/2014/main" val="1312130475"/>
                    </a:ext>
                  </a:extLst>
                </a:gridCol>
                <a:gridCol w="1106006">
                  <a:extLst>
                    <a:ext uri="{9D8B030D-6E8A-4147-A177-3AD203B41FA5}">
                      <a16:colId xmlns:a16="http://schemas.microsoft.com/office/drawing/2014/main" val="2760749395"/>
                    </a:ext>
                  </a:extLst>
                </a:gridCol>
              </a:tblGrid>
              <a:tr h="359574">
                <a:tc>
                  <a:txBody>
                    <a:bodyPr/>
                    <a:lstStyle/>
                    <a:p>
                      <a:pPr algn="l"/>
                      <a:endParaRPr lang="en-US" sz="1200">
                        <a:latin typeface="Söhne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öhne"/>
                        </a:rPr>
                        <a:t>Large Step Size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öhne"/>
                        </a:rPr>
                        <a:t>Small Step Sizes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997"/>
                  </a:ext>
                </a:extLst>
              </a:tr>
              <a:tr h="79106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latin typeface="Söhne"/>
                        </a:rPr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Smooth FD Curve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Precise fracture point </a:t>
                      </a:r>
                      <a:endParaRPr lang="en-US" sz="1200">
                        <a:latin typeface="Söh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 Fast simulation time</a:t>
                      </a:r>
                      <a:endParaRPr lang="en-US" sz="1200">
                        <a:latin typeface="Söh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089060"/>
                  </a:ext>
                </a:extLst>
              </a:tr>
              <a:tr h="10787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öhne"/>
                        </a:rPr>
                        <a:t>Dis</a:t>
                      </a:r>
                    </a:p>
                    <a:p>
                      <a:pPr algn="ctr"/>
                      <a:r>
                        <a:rPr lang="en-US" sz="1200">
                          <a:latin typeface="Söhne"/>
                        </a:rPr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 Lengthy simulation time</a:t>
                      </a:r>
                      <a:endParaRPr lang="en-US" sz="1200">
                        <a:latin typeface="Söh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Jagged FD Curve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Imprecise fracture point</a:t>
                      </a:r>
                      <a:endParaRPr lang="en-US" sz="1200">
                        <a:latin typeface="Söh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08982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606070-B084-083E-CE78-DC791A12F7FE}"/>
              </a:ext>
            </a:extLst>
          </p:cNvPr>
          <p:cNvCxnSpPr>
            <a:cxnSpLocks/>
          </p:cNvCxnSpPr>
          <p:nvPr/>
        </p:nvCxnSpPr>
        <p:spPr>
          <a:xfrm>
            <a:off x="8882183" y="3022410"/>
            <a:ext cx="328224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7F1F71-C739-6B90-32DD-7BC49D803F75}"/>
              </a:ext>
            </a:extLst>
          </p:cNvPr>
          <p:cNvSpPr txBox="1"/>
          <p:nvPr/>
        </p:nvSpPr>
        <p:spPr>
          <a:xfrm>
            <a:off x="8937145" y="5824755"/>
            <a:ext cx="3186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öhne"/>
              </a:rPr>
              <a:t>To strike a </a:t>
            </a:r>
            <a:r>
              <a:rPr lang="en-US" sz="1400" b="1">
                <a:latin typeface="Söhne"/>
              </a:rPr>
              <a:t>balance between accuracy and computational time</a:t>
            </a:r>
            <a:r>
              <a:rPr lang="en-US" sz="1400">
                <a:latin typeface="Söhne"/>
              </a:rPr>
              <a:t>, we choose </a:t>
            </a:r>
            <a:r>
              <a:rPr lang="en-US" sz="1400" b="1">
                <a:latin typeface="Söhne"/>
              </a:rPr>
              <a:t>0.002</a:t>
            </a:r>
            <a:r>
              <a:rPr lang="en-US" sz="1400">
                <a:latin typeface="Söhne"/>
              </a:rPr>
              <a:t> as the time period</a:t>
            </a:r>
          </a:p>
        </p:txBody>
      </p:sp>
    </p:spTree>
    <p:extLst>
      <p:ext uri="{BB962C8B-B14F-4D97-AF65-F5344CB8AC3E}">
        <p14:creationId xmlns:p14="http://schemas.microsoft.com/office/powerpoint/2010/main" val="31476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48" grpId="0" build="p"/>
      <p:bldP spid="51" grpId="0"/>
      <p:bldP spid="52" grpId="0"/>
      <p:bldP spid="5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0B6431-DE1C-FD92-6F87-709F73A9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B: Target FD curves</a:t>
            </a:r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DC9FC-9B94-FB7C-E654-736A21D7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39" y="959178"/>
            <a:ext cx="546735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69B7BD-80A9-C852-BEF6-D0D03E69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5" y="959178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2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0B6431-DE1C-FD92-6F87-709F73A9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B: Initial guesses</a:t>
            </a:r>
            <a:endParaRPr lang="en-FI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45601-86FD-4C4D-9184-C236711E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1" y="3716928"/>
            <a:ext cx="3431848" cy="2816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68BCBB-0732-8060-3954-408DDBA4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50" y="3716854"/>
            <a:ext cx="3431848" cy="2794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F2CC42-8C5C-A838-38B8-C516906F3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016" y="3641936"/>
            <a:ext cx="3434566" cy="28796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655A4-63D1-BF49-735C-42A3C0723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28" y="939154"/>
            <a:ext cx="3207640" cy="2689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CF5E4-7963-8F07-10DF-2BBD88394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150" y="948679"/>
            <a:ext cx="3207640" cy="2689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0853F3-3130-6CCA-74E5-2F5698251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782" y="846253"/>
            <a:ext cx="3279075" cy="27492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6A460A-9FC4-8B31-05EB-8D305810AE0B}"/>
              </a:ext>
            </a:extLst>
          </p:cNvPr>
          <p:cNvCxnSpPr>
            <a:cxnSpLocks/>
          </p:cNvCxnSpPr>
          <p:nvPr/>
        </p:nvCxnSpPr>
        <p:spPr>
          <a:xfrm>
            <a:off x="190500" y="3628503"/>
            <a:ext cx="11658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7B4622-86CA-4C35-3F99-187A4D42A71B}"/>
              </a:ext>
            </a:extLst>
          </p:cNvPr>
          <p:cNvCxnSpPr>
            <a:cxnSpLocks/>
          </p:cNvCxnSpPr>
          <p:nvPr/>
        </p:nvCxnSpPr>
        <p:spPr>
          <a:xfrm>
            <a:off x="4005596" y="824309"/>
            <a:ext cx="0" cy="56990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997F2E-A8F5-470A-59B8-E4F1D2EDBC6D}"/>
              </a:ext>
            </a:extLst>
          </p:cNvPr>
          <p:cNvCxnSpPr>
            <a:cxnSpLocks/>
          </p:cNvCxnSpPr>
          <p:nvPr/>
        </p:nvCxnSpPr>
        <p:spPr>
          <a:xfrm>
            <a:off x="7602091" y="824309"/>
            <a:ext cx="0" cy="56990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7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D8401A-5D2D-F4B2-F9C9-48A853CE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B: Results of multiple objective optimization</a:t>
            </a:r>
            <a:endParaRPr lang="en-FI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1734EAB2-6EB4-B31D-A402-5E28A8B7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8" y="934801"/>
            <a:ext cx="3892173" cy="29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62F45AF9-1BB2-9704-72BB-6FE1B851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520" y="922867"/>
            <a:ext cx="3924050" cy="293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03585A92-0FD4-FE80-6F79-ED39B4AC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369" y="894871"/>
            <a:ext cx="3924050" cy="293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875B447-0728-4487-CBB3-E31D862DF049}"/>
              </a:ext>
            </a:extLst>
          </p:cNvPr>
          <p:cNvCxnSpPr>
            <a:cxnSpLocks/>
          </p:cNvCxnSpPr>
          <p:nvPr/>
        </p:nvCxnSpPr>
        <p:spPr>
          <a:xfrm flipV="1">
            <a:off x="274320" y="3833044"/>
            <a:ext cx="11719160" cy="27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56DA1B-5B16-5FEF-8FA0-1AFE67B1C60A}"/>
              </a:ext>
            </a:extLst>
          </p:cNvPr>
          <p:cNvCxnSpPr>
            <a:cxnSpLocks/>
          </p:cNvCxnSpPr>
          <p:nvPr/>
        </p:nvCxnSpPr>
        <p:spPr>
          <a:xfrm>
            <a:off x="4101459" y="870191"/>
            <a:ext cx="0" cy="56583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891AD1-F852-786E-FF1B-C34CAD61993F}"/>
              </a:ext>
            </a:extLst>
          </p:cNvPr>
          <p:cNvCxnSpPr>
            <a:cxnSpLocks/>
          </p:cNvCxnSpPr>
          <p:nvPr/>
        </p:nvCxnSpPr>
        <p:spPr>
          <a:xfrm>
            <a:off x="8014232" y="870191"/>
            <a:ext cx="0" cy="56990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78" name="Picture 14">
            <a:extLst>
              <a:ext uri="{FF2B5EF4-FFF2-40B4-BE49-F238E27FC236}">
                <a16:creationId xmlns:a16="http://schemas.microsoft.com/office/drawing/2014/main" id="{5B5D6031-BF74-08BF-E6CC-AAD36A5A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76" y="3901560"/>
            <a:ext cx="3422394" cy="25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>
            <a:extLst>
              <a:ext uri="{FF2B5EF4-FFF2-40B4-BE49-F238E27FC236}">
                <a16:creationId xmlns:a16="http://schemas.microsoft.com/office/drawing/2014/main" id="{6E94C3B3-C89D-B12E-78F2-282A9D7E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17" y="3932836"/>
            <a:ext cx="3437965" cy="259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>
            <a:extLst>
              <a:ext uri="{FF2B5EF4-FFF2-40B4-BE49-F238E27FC236}">
                <a16:creationId xmlns:a16="http://schemas.microsoft.com/office/drawing/2014/main" id="{75E4B288-4E2A-4BB0-1C8E-08201EAE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80" y="3937295"/>
            <a:ext cx="3299444" cy="249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208AB0-4F54-28A9-A119-76AE3366DD3D}"/>
              </a:ext>
            </a:extLst>
          </p:cNvPr>
          <p:cNvSpPr/>
          <p:nvPr/>
        </p:nvSpPr>
        <p:spPr>
          <a:xfrm>
            <a:off x="9192126" y="4439653"/>
            <a:ext cx="962527" cy="167238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13FAF8B-2C20-2C61-F82A-452A61DD95E1}"/>
              </a:ext>
            </a:extLst>
          </p:cNvPr>
          <p:cNvSpPr/>
          <p:nvPr/>
        </p:nvSpPr>
        <p:spPr>
          <a:xfrm>
            <a:off x="9720384" y="4100645"/>
            <a:ext cx="85353" cy="457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64A5ED77-4CC7-C838-AB3A-B5D6D9A6F62C}"/>
              </a:ext>
            </a:extLst>
          </p:cNvPr>
          <p:cNvSpPr/>
          <p:nvPr/>
        </p:nvSpPr>
        <p:spPr>
          <a:xfrm>
            <a:off x="9192126" y="4363398"/>
            <a:ext cx="84221" cy="5622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84" name="Picture 20">
            <a:extLst>
              <a:ext uri="{FF2B5EF4-FFF2-40B4-BE49-F238E27FC236}">
                <a16:creationId xmlns:a16="http://schemas.microsoft.com/office/drawing/2014/main" id="{25BA61FA-6B22-4DF1-B34A-88C6F9DE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1" y="870191"/>
            <a:ext cx="3540178" cy="28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>
            <a:extLst>
              <a:ext uri="{FF2B5EF4-FFF2-40B4-BE49-F238E27FC236}">
                <a16:creationId xmlns:a16="http://schemas.microsoft.com/office/drawing/2014/main" id="{C0FEB0A4-30A3-3DA0-FE1F-7A5B7AFC4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406" y="858347"/>
            <a:ext cx="3678364" cy="29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>
            <a:extLst>
              <a:ext uri="{FF2B5EF4-FFF2-40B4-BE49-F238E27FC236}">
                <a16:creationId xmlns:a16="http://schemas.microsoft.com/office/drawing/2014/main" id="{B27C5B15-37B7-FA48-5DED-F40E83E4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701" y="894854"/>
            <a:ext cx="3753641" cy="276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E661A1-5EC6-96D5-BAFF-683B7A33D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87701"/>
              </p:ext>
            </p:extLst>
          </p:nvPr>
        </p:nvGraphicFramePr>
        <p:xfrm>
          <a:off x="1604378" y="4587173"/>
          <a:ext cx="1593114" cy="1191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202">
                  <a:extLst>
                    <a:ext uri="{9D8B030D-6E8A-4147-A177-3AD203B41FA5}">
                      <a16:colId xmlns:a16="http://schemas.microsoft.com/office/drawing/2014/main" val="2014268462"/>
                    </a:ext>
                  </a:extLst>
                </a:gridCol>
                <a:gridCol w="888912">
                  <a:extLst>
                    <a:ext uri="{9D8B030D-6E8A-4147-A177-3AD203B41FA5}">
                      <a16:colId xmlns:a16="http://schemas.microsoft.com/office/drawing/2014/main" val="3290911920"/>
                    </a:ext>
                  </a:extLst>
                </a:gridCol>
              </a:tblGrid>
              <a:tr h="2936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Fracture params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Predicted 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3273147"/>
                  </a:ext>
                </a:extLst>
              </a:tr>
              <a:tr h="212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822366"/>
                  </a:ext>
                </a:extLst>
              </a:tr>
              <a:tr h="212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2513063"/>
                  </a:ext>
                </a:extLst>
              </a:tr>
              <a:tr h="2121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0.696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2211093"/>
                  </a:ext>
                </a:extLst>
              </a:tr>
              <a:tr h="212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2.724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0217641"/>
                  </a:ext>
                </a:extLst>
              </a:tr>
            </a:tbl>
          </a:graphicData>
        </a:graphic>
      </p:graphicFrame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EAA063-1D91-33E0-C451-607107F35C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435" y="2661259"/>
            <a:ext cx="3099177" cy="419834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latin typeface="Söhne"/>
              </a:rPr>
              <a:t>Loss = abs(exp_disp – sim_disp)</a:t>
            </a:r>
          </a:p>
        </p:txBody>
      </p:sp>
    </p:spTree>
    <p:extLst>
      <p:ext uri="{BB962C8B-B14F-4D97-AF65-F5344CB8AC3E}">
        <p14:creationId xmlns:p14="http://schemas.microsoft.com/office/powerpoint/2010/main" val="266572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D8401A-5D2D-F4B2-F9C9-48A853CE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B: </a:t>
            </a:r>
            <a:r>
              <a:rPr lang="en-US">
                <a:latin typeface="+mn-lt"/>
              </a:rPr>
              <a:t>Demonstrations </a:t>
            </a:r>
            <a:r>
              <a:rPr lang="en-US" sz="2000">
                <a:latin typeface="+mn-lt"/>
              </a:rPr>
              <a:t>of the running code</a:t>
            </a:r>
            <a:endParaRPr lang="en-FI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C52799-5A9C-EF96-AA7A-39CC27E47D00}"/>
              </a:ext>
            </a:extLst>
          </p:cNvPr>
          <p:cNvGrpSpPr/>
          <p:nvPr/>
        </p:nvGrpSpPr>
        <p:grpSpPr>
          <a:xfrm>
            <a:off x="274529" y="1220089"/>
            <a:ext cx="7226042" cy="2208910"/>
            <a:chOff x="274320" y="996444"/>
            <a:chExt cx="10893644" cy="369810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1896F8A-3D24-2107-53D0-0B359C3C27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028"/>
            <a:stretch/>
          </p:blipFill>
          <p:spPr bwMode="auto">
            <a:xfrm>
              <a:off x="274320" y="996444"/>
              <a:ext cx="10893644" cy="2208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307B5218-3C0E-5697-C815-AC1FCC53BB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466" b="-188"/>
            <a:stretch/>
          </p:blipFill>
          <p:spPr bwMode="auto">
            <a:xfrm>
              <a:off x="274320" y="3205114"/>
              <a:ext cx="10893644" cy="1489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A8595A-D41F-FDB7-856D-30874B5D29FD}"/>
              </a:ext>
            </a:extLst>
          </p:cNvPr>
          <p:cNvSpPr txBox="1"/>
          <p:nvPr/>
        </p:nvSpPr>
        <p:spPr>
          <a:xfrm>
            <a:off x="196603" y="899088"/>
            <a:ext cx="6888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Söhne"/>
              </a:rPr>
              <a:t>Running initial simulations sequentially instead of parallel like CSC</a:t>
            </a:r>
            <a:endParaRPr lang="en-FI" sz="1400"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2620C-69D4-85CE-DD61-56EFB4DC01AB}"/>
              </a:ext>
            </a:extLst>
          </p:cNvPr>
          <p:cNvSpPr txBox="1"/>
          <p:nvPr/>
        </p:nvSpPr>
        <p:spPr>
          <a:xfrm>
            <a:off x="7701698" y="882117"/>
            <a:ext cx="4364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Söhne"/>
              </a:rPr>
              <a:t>Next set of parameters predicted by BOTORCH</a:t>
            </a:r>
            <a:endParaRPr lang="en-FI" sz="1400"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1783C-4616-3851-49D0-EFB339D27176}"/>
              </a:ext>
            </a:extLst>
          </p:cNvPr>
          <p:cNvSpPr txBox="1"/>
          <p:nvPr/>
        </p:nvSpPr>
        <p:spPr>
          <a:xfrm>
            <a:off x="158503" y="3460858"/>
            <a:ext cx="11794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Söhne"/>
              </a:rPr>
              <a:t>For each iteration, </a:t>
            </a:r>
            <a:r>
              <a:rPr lang="en-US" sz="1400" i="1">
                <a:latin typeface="Söhne"/>
              </a:rPr>
              <a:t>N-geometries</a:t>
            </a:r>
            <a:r>
              <a:rPr lang="en-US" sz="1400">
                <a:latin typeface="Söhne"/>
              </a:rPr>
              <a:t> subprocesses are called for Abaqus fracture simulation for each geometry</a:t>
            </a:r>
            <a:endParaRPr lang="en-FI" sz="1400">
              <a:latin typeface="Söhne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D3016A1-11A1-05DC-0CFC-53AFFE14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369" y="1220088"/>
            <a:ext cx="4094565" cy="220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EDAB5B4-4BE8-1295-8B09-89B70045E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2"/>
          <a:stretch/>
        </p:blipFill>
        <p:spPr bwMode="auto">
          <a:xfrm>
            <a:off x="274320" y="3768635"/>
            <a:ext cx="11552614" cy="271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C8C03B-FADB-6B2E-053D-C22A51265EF6}"/>
              </a:ext>
            </a:extLst>
          </p:cNvPr>
          <p:cNvSpPr txBox="1"/>
          <p:nvPr/>
        </p:nvSpPr>
        <p:spPr>
          <a:xfrm>
            <a:off x="3429000" y="3944298"/>
            <a:ext cx="788000" cy="310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>
                <a:latin typeface="Söhne"/>
              </a:rPr>
              <a:t>NDBR50</a:t>
            </a:r>
            <a:endParaRPr lang="en-FI" sz="1400">
              <a:latin typeface="Söhn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C22484-86EE-4CDF-59A1-BB42C951A7CF}"/>
              </a:ext>
            </a:extLst>
          </p:cNvPr>
          <p:cNvSpPr txBox="1"/>
          <p:nvPr/>
        </p:nvSpPr>
        <p:spPr>
          <a:xfrm>
            <a:off x="7170550" y="3944298"/>
            <a:ext cx="788000" cy="310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>
                <a:latin typeface="Söhne"/>
              </a:rPr>
              <a:t>NDBR20</a:t>
            </a:r>
            <a:endParaRPr lang="en-FI" sz="1400">
              <a:latin typeface="Söhn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B7B9C5-E2FA-453B-4AFF-39997FF69AB0}"/>
              </a:ext>
            </a:extLst>
          </p:cNvPr>
          <p:cNvSpPr txBox="1"/>
          <p:nvPr/>
        </p:nvSpPr>
        <p:spPr>
          <a:xfrm>
            <a:off x="10938225" y="3947862"/>
            <a:ext cx="788000" cy="307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>
                <a:latin typeface="Söhne"/>
              </a:rPr>
              <a:t>NDBR6</a:t>
            </a:r>
            <a:endParaRPr lang="en-FI" sz="140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382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53595-00EC-53C8-BB36-A6717305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F1814-E4F4-6C5E-49F2-C22FA12ED3FE}"/>
              </a:ext>
            </a:extLst>
          </p:cNvPr>
          <p:cNvSpPr/>
          <p:nvPr/>
        </p:nvSpPr>
        <p:spPr>
          <a:xfrm rot="2169032">
            <a:off x="8901082" y="5455778"/>
            <a:ext cx="1396950" cy="7266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Hub - pytorch/botorch: Bayesian optimization in PyTorch">
            <a:extLst>
              <a:ext uri="{FF2B5EF4-FFF2-40B4-BE49-F238E27FC236}">
                <a16:creationId xmlns:a16="http://schemas.microsoft.com/office/drawing/2014/main" id="{7FB36153-20E6-29EC-50B5-B40431A9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69" y="957008"/>
            <a:ext cx="3087415" cy="6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61FCB2-1D41-932A-BA28-62FE8C3B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62" y="1815740"/>
            <a:ext cx="5239699" cy="3812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8459F1-A989-4FFB-7F21-CD6BB6866B91}"/>
              </a:ext>
            </a:extLst>
          </p:cNvPr>
          <p:cNvSpPr txBox="1"/>
          <p:nvPr/>
        </p:nvSpPr>
        <p:spPr>
          <a:xfrm>
            <a:off x="6918657" y="5729287"/>
            <a:ext cx="44856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Image source: Prediction of crack formation in the progressive folding of square tubes during dynamic axial crushing, </a:t>
            </a:r>
            <a:r>
              <a:rPr lang="en-US" sz="1400" i="1" err="1"/>
              <a:t>Wenqi</a:t>
            </a:r>
            <a:r>
              <a:rPr lang="en-US" sz="1400" i="1"/>
              <a:t> Liu et al., 2020</a:t>
            </a:r>
            <a:endParaRPr lang="en-FI" sz="1400" i="1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E4AA8534-A5F1-FF61-357D-FB194889F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500764"/>
              </p:ext>
            </p:extLst>
          </p:nvPr>
        </p:nvGraphicFramePr>
        <p:xfrm>
          <a:off x="284983" y="957008"/>
          <a:ext cx="6175372" cy="527235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570701">
                  <a:extLst>
                    <a:ext uri="{9D8B030D-6E8A-4147-A177-3AD203B41FA5}">
                      <a16:colId xmlns:a16="http://schemas.microsoft.com/office/drawing/2014/main" val="2853748452"/>
                    </a:ext>
                  </a:extLst>
                </a:gridCol>
                <a:gridCol w="1363462">
                  <a:extLst>
                    <a:ext uri="{9D8B030D-6E8A-4147-A177-3AD203B41FA5}">
                      <a16:colId xmlns:a16="http://schemas.microsoft.com/office/drawing/2014/main" val="2018675088"/>
                    </a:ext>
                  </a:extLst>
                </a:gridCol>
                <a:gridCol w="4241209">
                  <a:extLst>
                    <a:ext uri="{9D8B030D-6E8A-4147-A177-3AD203B41FA5}">
                      <a16:colId xmlns:a16="http://schemas.microsoft.com/office/drawing/2014/main" val="1996688053"/>
                    </a:ext>
                  </a:extLst>
                </a:gridCol>
              </a:tblGrid>
              <a:tr h="381134"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bg1"/>
                        </a:solidFill>
                        <a:latin typeface="Söhn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Söhne"/>
                        </a:rPr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Söhne"/>
                        </a:rPr>
                        <a:t>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84857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öhne"/>
                        </a:rPr>
                        <a:t>Overview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latin typeface="Söhne"/>
                        </a:rPr>
                        <a:t>Progress of completed tasks 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328594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öhne"/>
                        </a:rPr>
                        <a:t>A5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Problem formulation and project workflow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66912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A5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Target FD curves and initial guesses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60265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A5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Adaptive loss 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81445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A5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Bayesian Multiple Objective 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2331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A5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Söhne"/>
                        </a:rPr>
                        <a:t>Results of weighted single objective 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1915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A5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Results of multiple objective 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157714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öhne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Problem formulation and project workflow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329238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öhne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eMBW model and fracture Abaqus subroutine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51306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öhne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Fracture simulation and postprocessing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560274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öhne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Effects of dynamic time step on fracture point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32863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öhne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Target FD curves and initial guesses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20422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öhne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Söhne"/>
                        </a:rPr>
                        <a:t>Results of multiple objective 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27201"/>
                  </a:ext>
                </a:extLst>
              </a:tr>
              <a:tr h="34937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öhne"/>
                        </a:rPr>
                        <a:t>Overview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Söhne"/>
                        </a:rPr>
                        <a:t>Discussions and conclusions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567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AE32667-2607-1A2F-5B6F-663B08DA0184}"/>
              </a:ext>
            </a:extLst>
          </p:cNvPr>
          <p:cNvSpPr txBox="1"/>
          <p:nvPr/>
        </p:nvSpPr>
        <p:spPr>
          <a:xfrm>
            <a:off x="4724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57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8DD4-B558-DFF0-D955-98F3BB40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Discussions</a:t>
            </a:r>
            <a:endParaRPr lang="en-FI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6A5AFD2-521A-E077-E825-25E56A7694AB}"/>
              </a:ext>
            </a:extLst>
          </p:cNvPr>
          <p:cNvSpPr txBox="1">
            <a:spLocks/>
          </p:cNvSpPr>
          <p:nvPr/>
        </p:nvSpPr>
        <p:spPr>
          <a:xfrm>
            <a:off x="383116" y="3502963"/>
            <a:ext cx="11425767" cy="330502"/>
          </a:xfrm>
          <a:prstGeom prst="rect">
            <a:avLst/>
          </a:prstGeom>
        </p:spPr>
        <p:txBody>
          <a:bodyPr lIns="0" tIns="0" rIns="0" bIns="0"/>
          <a:lstStyle>
            <a:lvl1pPr marL="215900" indent="-432000" algn="l" defTabSz="215900" rtl="0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  <a:tabLst>
                <a:tab pos="215900" algn="l"/>
              </a:tabLst>
              <a:defRPr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92000" indent="-360000" algn="l" rtl="0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80000" indent="-288000" algn="l" defTabSz="215900" rtl="0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68000" indent="-288000" algn="l" defTabSz="215900" rtl="0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buNone/>
            </a:pPr>
            <a:r>
              <a:rPr lang="en-US" sz="2000" b="1">
                <a:latin typeface="Söhne"/>
              </a:rPr>
              <a:t>Task B difficulties: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sz="2000" b="1">
              <a:latin typeface="Söhne"/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>
              <a:latin typeface="Söhne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36B591-4812-C635-7DD0-22D7D44F1F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319" y="930675"/>
            <a:ext cx="11425767" cy="37713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Söhne"/>
              </a:rPr>
              <a:t>Task A5 difficulties</a:t>
            </a:r>
            <a:r>
              <a:rPr lang="en-US" sz="2000">
                <a:latin typeface="Söhne"/>
              </a:rPr>
              <a:t>:</a:t>
            </a:r>
            <a:endParaRPr lang="en-FI" sz="2000"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B5F05-9F30-6017-83E2-808623A67F42}"/>
              </a:ext>
            </a:extLst>
          </p:cNvPr>
          <p:cNvSpPr txBox="1"/>
          <p:nvPr/>
        </p:nvSpPr>
        <p:spPr>
          <a:xfrm>
            <a:off x="274319" y="1278295"/>
            <a:ext cx="11643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effectLst/>
                <a:latin typeface="Söhne"/>
              </a:rPr>
              <a:t>Slope Mismatch: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The experimental and simulated curves slope did not align. Therefore, we focused on aligning just the plastic region. However, distinguishing between the elastic and plastic regions of the force-displacement curve is challenging therefore currently it is done manually, with the yielding index input for each geometry in the </a:t>
            </a:r>
            <a:r>
              <a:rPr lang="en-US" b="0" i="0" err="1">
                <a:solidFill>
                  <a:srgbClr val="374151"/>
                </a:solidFill>
                <a:effectLst/>
                <a:latin typeface="Söhne"/>
              </a:rPr>
              <a:t>GlobalConfig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>
              <a:buClr>
                <a:srgbClr val="C00000"/>
              </a:buClr>
            </a:pPr>
            <a:endParaRPr lang="en-US" b="1" i="0">
              <a:effectLst/>
              <a:latin typeface="Söhne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effectLst/>
                <a:latin typeface="Söhne"/>
              </a:rPr>
              <a:t>Bayesian Optimization Limitations: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The weighted Bayesian optimization, when employed for Multi-Objective Optimization (MOO), yielded subpar results. Its structure, primarily designed for single-objective optimization, seems to be a limiting factor.</a:t>
            </a:r>
            <a:endParaRPr lang="en-US"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CA318-0B21-0258-9A0E-D3E8D6DFB748}"/>
              </a:ext>
            </a:extLst>
          </p:cNvPr>
          <p:cNvSpPr txBox="1"/>
          <p:nvPr/>
        </p:nvSpPr>
        <p:spPr>
          <a:xfrm>
            <a:off x="383116" y="3742719"/>
            <a:ext cx="11534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Simulation Duration: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The simulation is extremely time-consuming, even with a time step of 0.002, Specifically:</a:t>
            </a:r>
          </a:p>
          <a:p>
            <a:pPr marL="742950" lvl="1" indent="-285750" algn="l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0" i="0">
                <a:solidFill>
                  <a:srgbClr val="374151"/>
                </a:solidFill>
                <a:effectLst/>
                <a:latin typeface="Söhne"/>
              </a:rPr>
              <a:t>CHD6 and SH: Approximately 5 hours</a:t>
            </a:r>
          </a:p>
          <a:p>
            <a:pPr marL="742950" lvl="1" indent="-285750" algn="l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0" i="0">
                <a:solidFill>
                  <a:srgbClr val="374151"/>
                </a:solidFill>
                <a:effectLst/>
                <a:latin typeface="Söhne"/>
              </a:rPr>
              <a:t>NDBR50, NDBR20, and NDBR6: Roughly 2 hours 20 minutes </a:t>
            </a:r>
          </a:p>
          <a:p>
            <a:pPr lvl="1" algn="l">
              <a:lnSpc>
                <a:spcPct val="100000"/>
              </a:lnSpc>
              <a:buClr>
                <a:srgbClr val="C00000"/>
              </a:buClr>
            </a:pPr>
            <a:r>
              <a:rPr lang="en-US" sz="1800" b="1" i="1">
                <a:solidFill>
                  <a:srgbClr val="374151"/>
                </a:solidFill>
                <a:effectLst/>
                <a:latin typeface="Söhne"/>
              </a:rPr>
              <a:t>      (Tested on Intel Core™ i9-9980XE CPU)</a:t>
            </a:r>
            <a:endParaRPr lang="en-US" sz="1800" b="1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Curve Irregularities: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The time step yields jagged curves, complicating the automated determination of the fracture index and often necessitating manual oversight.</a:t>
            </a:r>
          </a:p>
          <a:p>
            <a:pPr marL="285750" indent="-285750" algn="l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Data Granularity: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With a frequency of 100 points, the data is not granular enough to pinpoint precise fracture points. Consequently, many simulations present identical fracture coordinates despite variations in fracture parameters.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A1E7-6216-1759-7A3A-5432EC46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F578BF38-A5AC-0D0C-22CF-03C67EE87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088927"/>
              </p:ext>
            </p:extLst>
          </p:nvPr>
        </p:nvGraphicFramePr>
        <p:xfrm>
          <a:off x="274320" y="1227221"/>
          <a:ext cx="11691140" cy="43103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7840">
                  <a:extLst>
                    <a:ext uri="{9D8B030D-6E8A-4147-A177-3AD203B41FA5}">
                      <a16:colId xmlns:a16="http://schemas.microsoft.com/office/drawing/2014/main" val="407370787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687744819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3037141635"/>
                    </a:ext>
                  </a:extLst>
                </a:gridCol>
                <a:gridCol w="1885083">
                  <a:extLst>
                    <a:ext uri="{9D8B030D-6E8A-4147-A177-3AD203B41FA5}">
                      <a16:colId xmlns:a16="http://schemas.microsoft.com/office/drawing/2014/main" val="3139404541"/>
                    </a:ext>
                  </a:extLst>
                </a:gridCol>
                <a:gridCol w="1956391">
                  <a:extLst>
                    <a:ext uri="{9D8B030D-6E8A-4147-A177-3AD203B41FA5}">
                      <a16:colId xmlns:a16="http://schemas.microsoft.com/office/drawing/2014/main" val="3996886994"/>
                    </a:ext>
                  </a:extLst>
                </a:gridCol>
                <a:gridCol w="4035701">
                  <a:extLst>
                    <a:ext uri="{9D8B030D-6E8A-4147-A177-3AD203B41FA5}">
                      <a16:colId xmlns:a16="http://schemas.microsoft.com/office/drawing/2014/main" val="2345741927"/>
                    </a:ext>
                  </a:extLst>
                </a:gridCol>
              </a:tblGrid>
              <a:tr h="360884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Task</a:t>
                      </a: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lt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Workflow Setup </a:t>
                      </a:r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lt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Preliminary Results </a:t>
                      </a:r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lt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Fine-tuned Results </a:t>
                      </a:r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Future Work needed</a:t>
                      </a:r>
                    </a:p>
                  </a:txBody>
                  <a:tcPr>
                    <a:solidFill>
                      <a:srgbClr val="C91D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607584"/>
                  </a:ext>
                </a:extLst>
              </a:tr>
              <a:tr h="36088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öhne"/>
                        </a:rPr>
                        <a:t>A</a:t>
                      </a:r>
                    </a:p>
                  </a:txBody>
                  <a:tcPr anchor="ctr"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A1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Properly Setup and Tested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--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94556"/>
                  </a:ext>
                </a:extLst>
              </a:tr>
              <a:tr h="11482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A2</a:t>
                      </a:r>
                    </a:p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A3</a:t>
                      </a:r>
                    </a:p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A4</a:t>
                      </a:r>
                    </a:p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A5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Söhne"/>
                        </a:rPr>
                        <a:t>Properly Setup and Tested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Slight Fine Tuning the model is needed to get almost perfectly accurate results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928637"/>
                  </a:ext>
                </a:extLst>
              </a:tr>
              <a:tr h="1148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öhne"/>
                        </a:rPr>
                        <a:t>B</a:t>
                      </a:r>
                    </a:p>
                  </a:txBody>
                  <a:tcPr anchor="ctr"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Properly Setup and Tested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dirty="0">
                          <a:latin typeface="Söhne"/>
                        </a:rPr>
                        <a:t>Figure out how to run Task B on CSC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öhne"/>
                        </a:rPr>
                        <a:t>or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dirty="0">
                          <a:latin typeface="Söhne"/>
                        </a:rPr>
                        <a:t>Fine Tune the model to make it work efficiently and accurately on Local Setup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dirty="0">
                          <a:latin typeface="Söhne"/>
                        </a:rPr>
                        <a:t>model more accurate ways to determine fracture point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72166"/>
                  </a:ext>
                </a:extLst>
              </a:tr>
              <a:tr h="8858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öhne"/>
                        </a:rPr>
                        <a:t>C</a:t>
                      </a:r>
                    </a:p>
                  </a:txBody>
                  <a:tcPr anchor="ctr"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öhne"/>
                        </a:rPr>
                        <a:t>Not Setup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dirty="0">
                          <a:latin typeface="Söhne"/>
                        </a:rPr>
                        <a:t>Properly setup the workflow</a:t>
                      </a:r>
                    </a:p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latin typeface="Söhne"/>
                        </a:rPr>
                        <a:t>obtain the preliminary results 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dirty="0">
                          <a:latin typeface="Söhne"/>
                        </a:rPr>
                        <a:t>finetune the model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24162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79B6EDC-13EB-42C4-2406-F4C3120B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41" y="1607535"/>
            <a:ext cx="276446" cy="276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EF7DA6-0663-77B2-130D-D166DAEE1542}"/>
              </a:ext>
            </a:extLst>
          </p:cNvPr>
          <p:cNvSpPr/>
          <p:nvPr/>
        </p:nvSpPr>
        <p:spPr>
          <a:xfrm>
            <a:off x="4909409" y="1612743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EC526-86E4-8516-638E-5310FB37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924" y="1598773"/>
            <a:ext cx="276446" cy="27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9DFF4F-34B7-85CD-237A-FDB47C8B8BDB}"/>
              </a:ext>
            </a:extLst>
          </p:cNvPr>
          <p:cNvSpPr/>
          <p:nvPr/>
        </p:nvSpPr>
        <p:spPr>
          <a:xfrm>
            <a:off x="6873292" y="1603981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490A0-8A0D-536D-101F-51160370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673" y="2342224"/>
            <a:ext cx="276446" cy="2764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D8D1F8-0F3C-5CB1-C7AE-80B346B4C4D2}"/>
              </a:ext>
            </a:extLst>
          </p:cNvPr>
          <p:cNvSpPr/>
          <p:nvPr/>
        </p:nvSpPr>
        <p:spPr>
          <a:xfrm>
            <a:off x="4904041" y="2347432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B2116-DF27-AE0D-3C5E-DC76FDA7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142" y="3618124"/>
            <a:ext cx="276446" cy="2764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250B75-02BE-F115-1728-0D3BC66E5F69}"/>
              </a:ext>
            </a:extLst>
          </p:cNvPr>
          <p:cNvSpPr/>
          <p:nvPr/>
        </p:nvSpPr>
        <p:spPr>
          <a:xfrm>
            <a:off x="4877510" y="3623332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46DDC0-0C57-E1F7-967F-71B9232AB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4" y="2426444"/>
            <a:ext cx="276446" cy="2764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6ABE03-840B-6AA7-ABC2-BD047093A5F7}"/>
              </a:ext>
            </a:extLst>
          </p:cNvPr>
          <p:cNvSpPr/>
          <p:nvPr/>
        </p:nvSpPr>
        <p:spPr>
          <a:xfrm>
            <a:off x="6867924" y="2437076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E726D3-6E15-95D4-1BCF-CA3817B5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25" y="3618120"/>
            <a:ext cx="276446" cy="2764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9C1451-F121-09BA-A900-0287D7353CB1}"/>
              </a:ext>
            </a:extLst>
          </p:cNvPr>
          <p:cNvSpPr/>
          <p:nvPr/>
        </p:nvSpPr>
        <p:spPr>
          <a:xfrm>
            <a:off x="6836025" y="3628752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DC7C1F-0CA0-E7E0-FA47-EF194097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73" y="4968811"/>
            <a:ext cx="276446" cy="2764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F3B477-12D1-9CEA-D3B2-BE3D64297AA4}"/>
              </a:ext>
            </a:extLst>
          </p:cNvPr>
          <p:cNvSpPr/>
          <p:nvPr/>
        </p:nvSpPr>
        <p:spPr>
          <a:xfrm>
            <a:off x="4898673" y="4979443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8062F6-CEED-7011-AC50-BBC93679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4" y="4958179"/>
            <a:ext cx="276446" cy="2764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D8CE545-5509-E825-E7BE-787491BBA1C0}"/>
              </a:ext>
            </a:extLst>
          </p:cNvPr>
          <p:cNvSpPr/>
          <p:nvPr/>
        </p:nvSpPr>
        <p:spPr>
          <a:xfrm>
            <a:off x="6867924" y="4968811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61AAE3-8269-545E-FB46-413DB696C831}"/>
              </a:ext>
            </a:extLst>
          </p:cNvPr>
          <p:cNvSpPr txBox="1"/>
          <p:nvPr/>
        </p:nvSpPr>
        <p:spPr>
          <a:xfrm>
            <a:off x="249286" y="5699018"/>
            <a:ext cx="1169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Task B can be more efficiently addressed if fracture simulations could be run on CSC</a:t>
            </a:r>
            <a:r>
              <a:rPr lang="en-US">
                <a:solidFill>
                  <a:srgbClr val="374151"/>
                </a:solidFill>
                <a:latin typeface="Söhne"/>
              </a:rPr>
              <a:t>, as r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elying solely on a local machine to run the simulations sequentially, prolongs the process considerably.</a:t>
            </a:r>
          </a:p>
        </p:txBody>
      </p:sp>
    </p:spTree>
    <p:extLst>
      <p:ext uri="{BB962C8B-B14F-4D97-AF65-F5344CB8AC3E}">
        <p14:creationId xmlns:p14="http://schemas.microsoft.com/office/powerpoint/2010/main" val="308051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9" grpId="0" animBg="1"/>
      <p:bldP spid="21" grpId="0" animBg="1"/>
      <p:bldP spid="27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6D8E64-AB4A-F66C-F28C-A0E576406C49}"/>
              </a:ext>
            </a:extLst>
          </p:cNvPr>
          <p:cNvSpPr txBox="1"/>
          <p:nvPr/>
        </p:nvSpPr>
        <p:spPr>
          <a:xfrm>
            <a:off x="356936" y="3188368"/>
            <a:ext cx="1159042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0">
                <a:effectLst/>
                <a:latin typeface="Söhne"/>
              </a:rPr>
              <a:t>Special Thanks</a:t>
            </a:r>
            <a:endParaRPr lang="en-US" b="0" i="0">
              <a:effectLst/>
              <a:latin typeface="Söhne"/>
            </a:endParaRPr>
          </a:p>
          <a:p>
            <a:pPr algn="l"/>
            <a:r>
              <a:rPr lang="en-US" b="0" i="0">
                <a:effectLst/>
                <a:latin typeface="Söhne"/>
              </a:rPr>
              <a:t>I extend my deepest gratitude to </a:t>
            </a:r>
            <a:r>
              <a:rPr lang="en-US" b="1" i="0">
                <a:effectLst/>
                <a:latin typeface="Söhne"/>
              </a:rPr>
              <a:t>Professor </a:t>
            </a:r>
            <a:r>
              <a:rPr lang="en-US" b="1" i="0" err="1">
                <a:effectLst/>
                <a:latin typeface="Söhne"/>
              </a:rPr>
              <a:t>Junhe</a:t>
            </a:r>
            <a:r>
              <a:rPr lang="en-US" b="1" i="0">
                <a:effectLst/>
                <a:latin typeface="Söhne"/>
              </a:rPr>
              <a:t> Lian </a:t>
            </a:r>
            <a:r>
              <a:rPr lang="en-US" b="0" i="0">
                <a:effectLst/>
                <a:latin typeface="Söhne"/>
              </a:rPr>
              <a:t>for granting me this invaluable opportunity. This summer has been a transformative journey, both academically and culturally. The learnings and experiences have truly enriched my perspective.</a:t>
            </a:r>
          </a:p>
          <a:p>
            <a:pPr algn="l"/>
            <a:r>
              <a:rPr lang="en-US" b="0" i="0">
                <a:effectLst/>
                <a:latin typeface="Söhne"/>
              </a:rPr>
              <a:t>I would also like to extend my heartfelt thanks to my advisors</a:t>
            </a:r>
            <a:r>
              <a:rPr lang="en-US" b="1" i="0">
                <a:effectLst/>
                <a:latin typeface="Söhne"/>
              </a:rPr>
              <a:t>, Mr. Binh, Ms. </a:t>
            </a:r>
            <a:r>
              <a:rPr lang="en-US" b="1" i="0" err="1">
                <a:effectLst/>
                <a:latin typeface="Söhne"/>
              </a:rPr>
              <a:t>Rongfei</a:t>
            </a:r>
            <a:r>
              <a:rPr lang="en-US" b="1" i="0">
                <a:effectLst/>
                <a:latin typeface="Söhne"/>
              </a:rPr>
              <a:t>, and Ms. </a:t>
            </a:r>
            <a:r>
              <a:rPr lang="en-US" b="1" i="0" err="1">
                <a:effectLst/>
                <a:latin typeface="Söhne"/>
              </a:rPr>
              <a:t>Zinan</a:t>
            </a:r>
            <a:r>
              <a:rPr lang="en-US" b="0" i="0">
                <a:effectLst/>
                <a:latin typeface="Söhne"/>
              </a:rPr>
              <a:t>. Their unwavering support, guidance, and mentorship have been instrumental throughout this endeavor.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0DF8D-B346-2096-C677-9D5F6E5F21AB}"/>
              </a:ext>
            </a:extLst>
          </p:cNvPr>
          <p:cNvSpPr/>
          <p:nvPr/>
        </p:nvSpPr>
        <p:spPr>
          <a:xfrm>
            <a:off x="356936" y="2392326"/>
            <a:ext cx="2290571" cy="595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F5732-7473-B872-ECA5-CA707910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6" y="721895"/>
            <a:ext cx="2466473" cy="24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2113-1704-487A-B19E-F12EC967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öhne"/>
              </a:rPr>
              <a:t>Progress of completed tasks </a:t>
            </a:r>
          </a:p>
        </p:txBody>
      </p:sp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6164A067-13AA-2C4C-7EB6-ADE1919FE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534156"/>
              </p:ext>
            </p:extLst>
          </p:nvPr>
        </p:nvGraphicFramePr>
        <p:xfrm>
          <a:off x="344496" y="1460010"/>
          <a:ext cx="11503007" cy="2682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3643">
                  <a:extLst>
                    <a:ext uri="{9D8B030D-6E8A-4147-A177-3AD203B41FA5}">
                      <a16:colId xmlns:a16="http://schemas.microsoft.com/office/drawing/2014/main" val="4073707872"/>
                    </a:ext>
                  </a:extLst>
                </a:gridCol>
                <a:gridCol w="903768">
                  <a:extLst>
                    <a:ext uri="{9D8B030D-6E8A-4147-A177-3AD203B41FA5}">
                      <a16:colId xmlns:a16="http://schemas.microsoft.com/office/drawing/2014/main" val="687744819"/>
                    </a:ext>
                  </a:extLst>
                </a:gridCol>
                <a:gridCol w="2381693">
                  <a:extLst>
                    <a:ext uri="{9D8B030D-6E8A-4147-A177-3AD203B41FA5}">
                      <a16:colId xmlns:a16="http://schemas.microsoft.com/office/drawing/2014/main" val="3037141635"/>
                    </a:ext>
                  </a:extLst>
                </a:gridCol>
                <a:gridCol w="1679944">
                  <a:extLst>
                    <a:ext uri="{9D8B030D-6E8A-4147-A177-3AD203B41FA5}">
                      <a16:colId xmlns:a16="http://schemas.microsoft.com/office/drawing/2014/main" val="3139404541"/>
                    </a:ext>
                  </a:extLst>
                </a:gridCol>
                <a:gridCol w="1956391">
                  <a:extLst>
                    <a:ext uri="{9D8B030D-6E8A-4147-A177-3AD203B41FA5}">
                      <a16:colId xmlns:a16="http://schemas.microsoft.com/office/drawing/2014/main" val="3996886994"/>
                    </a:ext>
                  </a:extLst>
                </a:gridCol>
                <a:gridCol w="2753832">
                  <a:extLst>
                    <a:ext uri="{9D8B030D-6E8A-4147-A177-3AD203B41FA5}">
                      <a16:colId xmlns:a16="http://schemas.microsoft.com/office/drawing/2014/main" val="2345741927"/>
                    </a:ext>
                  </a:extLst>
                </a:gridCol>
                <a:gridCol w="1093736">
                  <a:extLst>
                    <a:ext uri="{9D8B030D-6E8A-4147-A177-3AD203B41FA5}">
                      <a16:colId xmlns:a16="http://schemas.microsoft.com/office/drawing/2014/main" val="174668694"/>
                    </a:ext>
                  </a:extLst>
                </a:gridCol>
              </a:tblGrid>
              <a:tr h="263919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Task</a:t>
                      </a: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Law</a:t>
                      </a: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Temperature</a:t>
                      </a: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Curve Type</a:t>
                      </a: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Geometry</a:t>
                      </a:r>
                    </a:p>
                  </a:txBody>
                  <a:tcPr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Status</a:t>
                      </a:r>
                    </a:p>
                  </a:txBody>
                  <a:tcPr>
                    <a:solidFill>
                      <a:srgbClr val="C91D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607584"/>
                  </a:ext>
                </a:extLst>
              </a:tr>
              <a:tr h="263919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A</a:t>
                      </a:r>
                    </a:p>
                  </a:txBody>
                  <a:tcPr anchor="ctr"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A1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Swift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Room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Simulated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NDBR50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945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A2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Swift - Voce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Room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Söhne"/>
                        </a:rPr>
                        <a:t>Simulated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NDBR50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928637"/>
                  </a:ext>
                </a:extLst>
              </a:tr>
              <a:tr h="2639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A3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Söhne"/>
                        </a:rPr>
                        <a:t>Swift - Voce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Room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Experimental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NDBR50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405665"/>
                  </a:ext>
                </a:extLst>
              </a:tr>
              <a:tr h="2639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A4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Söhne"/>
                        </a:rPr>
                        <a:t>Swift – Voce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400 C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Experimental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NDBR50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650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A5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Söhne"/>
                        </a:rPr>
                        <a:t>Swift - Voce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Room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Experimental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NDBR50, NDBR6, CHD6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09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B</a:t>
                      </a:r>
                    </a:p>
                  </a:txBody>
                  <a:tcPr anchor="ctr"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Fracture eMBW model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Room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Experimental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Söhne"/>
                        </a:rPr>
                        <a:t>NDBR50, NDBR6, CHD6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72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Söhne"/>
                        </a:rPr>
                        <a:t>C</a:t>
                      </a:r>
                    </a:p>
                  </a:txBody>
                  <a:tcPr anchor="ctr">
                    <a:solidFill>
                      <a:srgbClr val="C91D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Söhne"/>
                        </a:rPr>
                        <a:t>Hydrogen Dependency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latin typeface="Söhne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latin typeface="Söhne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latin typeface="Söh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84611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50366E65-9022-2378-29DC-212251D5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441" y="1799331"/>
            <a:ext cx="276446" cy="2764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51CFF5-C7F1-8749-9DD1-D45CF42E5218}"/>
              </a:ext>
            </a:extLst>
          </p:cNvPr>
          <p:cNvSpPr/>
          <p:nvPr/>
        </p:nvSpPr>
        <p:spPr>
          <a:xfrm>
            <a:off x="11157809" y="1812740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2FCA6F-925F-A13F-6290-80C4DB27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441" y="2156414"/>
            <a:ext cx="276446" cy="2764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6EA16CC-D0D6-92C8-85C3-522D30C8084A}"/>
              </a:ext>
            </a:extLst>
          </p:cNvPr>
          <p:cNvSpPr/>
          <p:nvPr/>
        </p:nvSpPr>
        <p:spPr>
          <a:xfrm>
            <a:off x="11157809" y="2167046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AAC8FA-3349-4C57-1FD1-211642FF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441" y="2472407"/>
            <a:ext cx="276446" cy="2764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BF55F5-60F7-EF32-8236-F3259E49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441" y="2831558"/>
            <a:ext cx="276446" cy="2764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71A5CD-84C2-BA4C-4E9A-6161CCDE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441" y="3176597"/>
            <a:ext cx="276446" cy="2764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F7454D-5512-FFB6-86C7-BFB03196AC9A}"/>
              </a:ext>
            </a:extLst>
          </p:cNvPr>
          <p:cNvSpPr/>
          <p:nvPr/>
        </p:nvSpPr>
        <p:spPr>
          <a:xfrm>
            <a:off x="11157809" y="2844105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D0B5B-4BB6-89FF-E0C3-A4543352B916}"/>
              </a:ext>
            </a:extLst>
          </p:cNvPr>
          <p:cNvSpPr/>
          <p:nvPr/>
        </p:nvSpPr>
        <p:spPr>
          <a:xfrm>
            <a:off x="11157809" y="3181805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CA26B-2A22-97B5-1882-3E986D606C14}"/>
              </a:ext>
            </a:extLst>
          </p:cNvPr>
          <p:cNvSpPr/>
          <p:nvPr/>
        </p:nvSpPr>
        <p:spPr>
          <a:xfrm>
            <a:off x="11157809" y="2484922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0BF613-819E-BC3A-1F32-7F64BA150707}"/>
              </a:ext>
            </a:extLst>
          </p:cNvPr>
          <p:cNvSpPr txBox="1"/>
          <p:nvPr/>
        </p:nvSpPr>
        <p:spPr>
          <a:xfrm>
            <a:off x="274319" y="1024344"/>
            <a:ext cx="51134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öhne"/>
              </a:rPr>
              <a:t>Brief Overview of Completed Tasks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1FFF5-B578-1B55-50EE-97676A1DED6B}"/>
              </a:ext>
            </a:extLst>
          </p:cNvPr>
          <p:cNvSpPr txBox="1"/>
          <p:nvPr/>
        </p:nvSpPr>
        <p:spPr>
          <a:xfrm>
            <a:off x="274319" y="4419600"/>
            <a:ext cx="8142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>
                <a:latin typeface="Söhne"/>
              </a:rPr>
              <a:t> Detailed Overview towards the end of the presentation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4B3A869-D641-6A6C-32CD-2996EFD5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441" y="3492238"/>
            <a:ext cx="276446" cy="2764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2AD28DF-E42C-30DB-5F72-E252196102D4}"/>
              </a:ext>
            </a:extLst>
          </p:cNvPr>
          <p:cNvSpPr/>
          <p:nvPr/>
        </p:nvSpPr>
        <p:spPr>
          <a:xfrm>
            <a:off x="11157809" y="3497446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273A684-1D73-7E8B-FEC9-78912A9B1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441" y="3825272"/>
            <a:ext cx="276446" cy="2764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ABBE5AD-6AB3-206F-F84A-F37E88CC8E42}"/>
              </a:ext>
            </a:extLst>
          </p:cNvPr>
          <p:cNvSpPr/>
          <p:nvPr/>
        </p:nvSpPr>
        <p:spPr>
          <a:xfrm>
            <a:off x="11152441" y="3835904"/>
            <a:ext cx="276446" cy="2551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3334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19" grpId="0" animBg="1"/>
      <p:bldP spid="27" grpId="0"/>
      <p:bldP spid="30" grpId="0"/>
      <p:bldP spid="32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748A5FB-5471-D07F-6B07-951218E3613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69428" y="973906"/>
            <a:ext cx="8822572" cy="535727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C53595-00EC-53C8-BB36-A6717305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>
                <a:latin typeface="+mn-lt"/>
              </a:rPr>
              <a:t>Task A5: Problem formulation and project workflow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773A0B-6568-02E5-3C8E-BF0F19A67A07}"/>
              </a:ext>
            </a:extLst>
          </p:cNvPr>
          <p:cNvCxnSpPr>
            <a:cxnSpLocks/>
          </p:cNvCxnSpPr>
          <p:nvPr/>
        </p:nvCxnSpPr>
        <p:spPr>
          <a:xfrm>
            <a:off x="3238500" y="828675"/>
            <a:ext cx="0" cy="56958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E1B4DC-065D-2C84-7149-CF0B5BF0A48B}"/>
              </a:ext>
            </a:extLst>
          </p:cNvPr>
          <p:cNvSpPr txBox="1"/>
          <p:nvPr/>
        </p:nvSpPr>
        <p:spPr>
          <a:xfrm>
            <a:off x="353828" y="856357"/>
            <a:ext cx="288467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rgbClr val="374151"/>
                </a:solidFill>
                <a:effectLst/>
                <a:latin typeface="Söhne"/>
              </a:rPr>
              <a:t>Background:</a:t>
            </a:r>
          </a:p>
          <a:p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 Tasks A1-A4 established a method to: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i="0">
                <a:solidFill>
                  <a:srgbClr val="374151"/>
                </a:solidFill>
                <a:effectLst/>
                <a:latin typeface="Söhne"/>
              </a:rPr>
              <a:t>Input:</a:t>
            </a:r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 Sing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le F-D</a:t>
            </a:r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 curve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i="0">
                <a:solidFill>
                  <a:srgbClr val="374151"/>
                </a:solidFill>
                <a:effectLst/>
                <a:latin typeface="Söhne"/>
              </a:rPr>
              <a:t>Output:</a:t>
            </a:r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 Swift Voce parameters to generate a flow curve.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i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 The simulated flow curve should align with the experimental FD-curve.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US" sz="16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1600" b="1" i="0">
                <a:solidFill>
                  <a:srgbClr val="374151"/>
                </a:solidFill>
                <a:effectLst/>
                <a:latin typeface="Söhne"/>
              </a:rPr>
              <a:t>Task A5 Challenge:</a:t>
            </a:r>
          </a:p>
          <a:p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How can we extend the established method to: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i="0">
                <a:solidFill>
                  <a:srgbClr val="374151"/>
                </a:solidFill>
                <a:effectLst/>
                <a:latin typeface="Söhne"/>
              </a:rPr>
              <a:t>Input:</a:t>
            </a:r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 Multiple F-D curves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i="0">
                <a:solidFill>
                  <a:srgbClr val="374151"/>
                </a:solidFill>
                <a:effectLst/>
                <a:latin typeface="Söhne"/>
              </a:rPr>
              <a:t>Output:</a:t>
            </a:r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 Swift Voce parameters to generate ONE SINGLE flow curve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i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 The single flow curve should match all the experimental FD-curves simultaneously.</a:t>
            </a:r>
          </a:p>
          <a:p>
            <a:endParaRPr lang="en-US" sz="1600">
              <a:latin typeface="Söhne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1C28EE-86E4-63A4-329B-FBDF3C9AD3C4}"/>
              </a:ext>
            </a:extLst>
          </p:cNvPr>
          <p:cNvCxnSpPr>
            <a:cxnSpLocks/>
          </p:cNvCxnSpPr>
          <p:nvPr/>
        </p:nvCxnSpPr>
        <p:spPr>
          <a:xfrm flipH="1">
            <a:off x="274320" y="3505200"/>
            <a:ext cx="296418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3E852E-3A74-6F63-B41F-38C2C7ECE041}"/>
              </a:ext>
            </a:extLst>
          </p:cNvPr>
          <p:cNvSpPr/>
          <p:nvPr/>
        </p:nvSpPr>
        <p:spPr>
          <a:xfrm>
            <a:off x="5883442" y="2538663"/>
            <a:ext cx="5811251" cy="359744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F2987D0-C012-624A-4908-C674C39E2A9E}"/>
              </a:ext>
            </a:extLst>
          </p:cNvPr>
          <p:cNvSpPr/>
          <p:nvPr/>
        </p:nvSpPr>
        <p:spPr>
          <a:xfrm rot="17883314">
            <a:off x="5946801" y="3453120"/>
            <a:ext cx="228601" cy="577519"/>
          </a:xfrm>
          <a:prstGeom prst="chevr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14DB8569-A4C4-D6F6-932F-3EE01C799DFE}"/>
              </a:ext>
            </a:extLst>
          </p:cNvPr>
          <p:cNvSpPr/>
          <p:nvPr/>
        </p:nvSpPr>
        <p:spPr>
          <a:xfrm rot="8316527">
            <a:off x="11211873" y="4965088"/>
            <a:ext cx="228601" cy="577519"/>
          </a:xfrm>
          <a:prstGeom prst="chevr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9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B1F3CA-8ED5-B13B-BF5C-57340DFB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6" y="889818"/>
            <a:ext cx="5692847" cy="55044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777124-03AE-E92A-7738-52BF318D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A5: Target FD curves</a:t>
            </a:r>
            <a:endParaRPr lang="en-FI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7F868-E7BF-0DCD-9D15-F193CB93B55D}"/>
              </a:ext>
            </a:extLst>
          </p:cNvPr>
          <p:cNvSpPr txBox="1"/>
          <p:nvPr/>
        </p:nvSpPr>
        <p:spPr>
          <a:xfrm>
            <a:off x="5895975" y="860365"/>
            <a:ext cx="629602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74151"/>
                </a:solidFill>
                <a:latin typeface="Söhne"/>
              </a:rPr>
              <a:t>Target curves of different geometries have different displacement range </a:t>
            </a: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en-US" b="1">
                <a:solidFill>
                  <a:srgbClr val="374151"/>
                </a:solidFill>
                <a:latin typeface="Söhne"/>
              </a:rPr>
              <a:t>Displacement Difference</a:t>
            </a:r>
            <a:endParaRPr lang="en-US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en-US" b="1">
                <a:solidFill>
                  <a:srgbClr val="374151"/>
                </a:solidFill>
                <a:latin typeface="Söhne"/>
              </a:rPr>
              <a:t>Problem</a:t>
            </a:r>
            <a:r>
              <a:rPr lang="en-US" altLang="en-US">
                <a:solidFill>
                  <a:srgbClr val="374151"/>
                </a:solidFill>
                <a:latin typeface="Söhne"/>
              </a:rPr>
              <a:t>: How to align diverse displacement values?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en-US" b="1">
                <a:solidFill>
                  <a:srgbClr val="374151"/>
                </a:solidFill>
                <a:latin typeface="Söhne"/>
              </a:rPr>
              <a:t>Task A5</a:t>
            </a:r>
            <a:r>
              <a:rPr lang="en-US" altLang="en-US">
                <a:solidFill>
                  <a:srgbClr val="374151"/>
                </a:solidFill>
                <a:latin typeface="Söhne"/>
              </a:rPr>
              <a:t>: Replace maximum displacement for each geometry into their respective </a:t>
            </a:r>
            <a:r>
              <a:rPr lang="en-US" altLang="en-US" b="1" err="1">
                <a:solidFill>
                  <a:srgbClr val="374151"/>
                </a:solidFill>
                <a:latin typeface="Söhne"/>
              </a:rPr>
              <a:t>material.inp</a:t>
            </a:r>
            <a:r>
              <a:rPr lang="en-US" altLang="en-US">
                <a:solidFill>
                  <a:srgbClr val="374151"/>
                </a:solidFill>
                <a:latin typeface="Söhne"/>
              </a:rPr>
              <a:t> files</a:t>
            </a:r>
          </a:p>
          <a:p>
            <a:pPr lvl="1">
              <a:buFontTx/>
              <a:buChar char="•"/>
            </a:pPr>
            <a:endParaRPr lang="en-US">
              <a:solidFill>
                <a:srgbClr val="374151"/>
              </a:solidFill>
              <a:latin typeface="Söhne"/>
            </a:endParaRPr>
          </a:p>
          <a:p>
            <a:pPr lvl="0"/>
            <a:endParaRPr lang="en-US" altLang="en-US" b="1">
              <a:solidFill>
                <a:srgbClr val="374151"/>
              </a:solidFill>
              <a:latin typeface="Söhne"/>
            </a:endParaRPr>
          </a:p>
          <a:p>
            <a:pPr lvl="0"/>
            <a:endParaRPr lang="en-US" altLang="en-US" b="1">
              <a:solidFill>
                <a:srgbClr val="374151"/>
              </a:solidFill>
              <a:latin typeface="Söhne"/>
            </a:endParaRPr>
          </a:p>
          <a:p>
            <a:pPr marL="285750" lvl="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en-US" b="1">
                <a:solidFill>
                  <a:srgbClr val="374151"/>
                </a:solidFill>
                <a:latin typeface="Söhne"/>
              </a:rPr>
              <a:t>Fracture Correspondence</a:t>
            </a:r>
            <a:endParaRPr lang="en-US" altLang="en-US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en-US" b="1">
                <a:solidFill>
                  <a:srgbClr val="374151"/>
                </a:solidFill>
                <a:latin typeface="Söhne"/>
              </a:rPr>
              <a:t>Problem</a:t>
            </a:r>
            <a:r>
              <a:rPr lang="en-US" altLang="en-US">
                <a:solidFill>
                  <a:srgbClr val="374151"/>
                </a:solidFill>
                <a:latin typeface="Söhne"/>
              </a:rPr>
              <a:t>: Arbitrary displacement values can halt the FD curve(Maximum Tensile Displacement) but does not signal fracture points.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en-US" b="1">
                <a:solidFill>
                  <a:srgbClr val="374151"/>
                </a:solidFill>
                <a:latin typeface="Söhne"/>
              </a:rPr>
              <a:t>Insight</a:t>
            </a:r>
            <a:r>
              <a:rPr lang="en-US" altLang="en-US">
                <a:solidFill>
                  <a:srgbClr val="374151"/>
                </a:solidFill>
                <a:latin typeface="Söhne"/>
              </a:rPr>
              <a:t>: Fracture models predict these exact points.</a:t>
            </a:r>
          </a:p>
          <a:p>
            <a:pPr lvl="1">
              <a:buFontTx/>
              <a:buChar char="•"/>
            </a:pPr>
            <a:endParaRPr lang="en-US">
              <a:solidFill>
                <a:srgbClr val="374151"/>
              </a:solidFill>
              <a:latin typeface="Söhne"/>
            </a:endParaRPr>
          </a:p>
          <a:p>
            <a:endParaRPr lang="en-US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5C0509-FAB8-073F-CD6A-D68790705D85}"/>
              </a:ext>
            </a:extLst>
          </p:cNvPr>
          <p:cNvSpPr txBox="1"/>
          <p:nvPr/>
        </p:nvSpPr>
        <p:spPr>
          <a:xfrm>
            <a:off x="5957557" y="5684511"/>
            <a:ext cx="6296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74151"/>
                </a:solidFill>
                <a:latin typeface="Söhne"/>
              </a:rPr>
              <a:t>Task B: Find the ductile fracture parameters such that simulations result in exact location of fracture points 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E6A33020-E5A7-48F0-6711-3E819636C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068012"/>
              </p:ext>
            </p:extLst>
          </p:nvPr>
        </p:nvGraphicFramePr>
        <p:xfrm>
          <a:off x="6169718" y="1518032"/>
          <a:ext cx="586422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742">
                  <a:extLst>
                    <a:ext uri="{9D8B030D-6E8A-4147-A177-3AD203B41FA5}">
                      <a16:colId xmlns:a16="http://schemas.microsoft.com/office/drawing/2014/main" val="822182066"/>
                    </a:ext>
                  </a:extLst>
                </a:gridCol>
                <a:gridCol w="1954742">
                  <a:extLst>
                    <a:ext uri="{9D8B030D-6E8A-4147-A177-3AD203B41FA5}">
                      <a16:colId xmlns:a16="http://schemas.microsoft.com/office/drawing/2014/main" val="35857804"/>
                    </a:ext>
                  </a:extLst>
                </a:gridCol>
                <a:gridCol w="1954742">
                  <a:extLst>
                    <a:ext uri="{9D8B030D-6E8A-4147-A177-3AD203B41FA5}">
                      <a16:colId xmlns:a16="http://schemas.microsoft.com/office/drawing/2014/main" val="527635485"/>
                    </a:ext>
                  </a:extLst>
                </a:gridCol>
              </a:tblGrid>
              <a:tr h="28576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öhne"/>
                        </a:rPr>
                        <a:t>NDBR50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öhne"/>
                        </a:rPr>
                        <a:t>NDBR6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öhne"/>
                        </a:rPr>
                        <a:t>CHD6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21238"/>
                  </a:ext>
                </a:extLst>
              </a:tr>
              <a:tr h="28576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öhne"/>
                        </a:rPr>
                        <a:t>0 - 2mm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öhne"/>
                        </a:rPr>
                        <a:t>0 - 1.3mm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öhne"/>
                        </a:rPr>
                        <a:t>0 - 1.1mm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54858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CCDAD71-F486-391D-6A1B-FA6305F3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110" y="3429000"/>
            <a:ext cx="3171825" cy="751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37C227C-54B0-0855-174B-C2FD4F9B7E31}"/>
              </a:ext>
            </a:extLst>
          </p:cNvPr>
          <p:cNvSpPr/>
          <p:nvPr/>
        </p:nvSpPr>
        <p:spPr>
          <a:xfrm>
            <a:off x="7572375" y="4010025"/>
            <a:ext cx="352425" cy="1415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3292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A8B07D-8F5D-5C6A-3B22-4FCCBAEC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A5: Initial guesses</a:t>
            </a:r>
            <a:endParaRPr lang="en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BE377-2D15-5913-4910-E0381434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" y="1074654"/>
            <a:ext cx="3963350" cy="3755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6517C-E72A-EB7F-2FA6-B911F1E0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044" y="1077529"/>
            <a:ext cx="3963350" cy="3755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8F6ED-F81A-B3C3-EB90-6B4E30673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793" y="1036554"/>
            <a:ext cx="4029732" cy="38183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355690-1132-2F7B-7D5F-112352BB34EF}"/>
              </a:ext>
            </a:extLst>
          </p:cNvPr>
          <p:cNvCxnSpPr>
            <a:cxnSpLocks/>
          </p:cNvCxnSpPr>
          <p:nvPr/>
        </p:nvCxnSpPr>
        <p:spPr>
          <a:xfrm>
            <a:off x="4046520" y="827558"/>
            <a:ext cx="0" cy="4002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0A5B34-EA7A-6DEA-EEC3-84664A364036}"/>
              </a:ext>
            </a:extLst>
          </p:cNvPr>
          <p:cNvCxnSpPr>
            <a:cxnSpLocks/>
          </p:cNvCxnSpPr>
          <p:nvPr/>
        </p:nvCxnSpPr>
        <p:spPr>
          <a:xfrm>
            <a:off x="8141615" y="837084"/>
            <a:ext cx="0" cy="4002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18E8CD-F3F4-F102-87EB-5BD89B604189}"/>
              </a:ext>
            </a:extLst>
          </p:cNvPr>
          <p:cNvCxnSpPr>
            <a:cxnSpLocks/>
          </p:cNvCxnSpPr>
          <p:nvPr/>
        </p:nvCxnSpPr>
        <p:spPr>
          <a:xfrm>
            <a:off x="0" y="4830111"/>
            <a:ext cx="12192000" cy="314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AE7AFD-1205-309F-E5D0-2D787E738169}"/>
              </a:ext>
            </a:extLst>
          </p:cNvPr>
          <p:cNvSpPr txBox="1"/>
          <p:nvPr/>
        </p:nvSpPr>
        <p:spPr>
          <a:xfrm>
            <a:off x="1420798" y="791242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öhne"/>
              </a:rPr>
              <a:t>NDBR50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8DDC1-54C9-8391-F3D8-E238F9669175}"/>
              </a:ext>
            </a:extLst>
          </p:cNvPr>
          <p:cNvSpPr txBox="1"/>
          <p:nvPr/>
        </p:nvSpPr>
        <p:spPr>
          <a:xfrm>
            <a:off x="5618113" y="791242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öhne"/>
              </a:rPr>
              <a:t>NDBR6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91E1E-F5A3-0059-F507-4B3BAA4914CB}"/>
              </a:ext>
            </a:extLst>
          </p:cNvPr>
          <p:cNvSpPr txBox="1"/>
          <p:nvPr/>
        </p:nvSpPr>
        <p:spPr>
          <a:xfrm>
            <a:off x="9696450" y="769293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öhne"/>
              </a:rPr>
              <a:t>CHD6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AB9D2944-8449-D41B-7651-EAA71ADE9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26967"/>
              </p:ext>
            </p:extLst>
          </p:nvPr>
        </p:nvGraphicFramePr>
        <p:xfrm>
          <a:off x="274320" y="4951657"/>
          <a:ext cx="11708129" cy="1402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54654">
                  <a:extLst>
                    <a:ext uri="{9D8B030D-6E8A-4147-A177-3AD203B41FA5}">
                      <a16:colId xmlns:a16="http://schemas.microsoft.com/office/drawing/2014/main" val="2559803480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1671303946"/>
                    </a:ext>
                  </a:extLst>
                </a:gridCol>
                <a:gridCol w="4543425">
                  <a:extLst>
                    <a:ext uri="{9D8B030D-6E8A-4147-A177-3AD203B41FA5}">
                      <a16:colId xmlns:a16="http://schemas.microsoft.com/office/drawing/2014/main" val="2128797624"/>
                    </a:ext>
                  </a:extLst>
                </a:gridCol>
              </a:tblGrid>
              <a:tr h="173202">
                <a:tc>
                  <a:txBody>
                    <a:bodyPr/>
                    <a:lstStyle/>
                    <a:p>
                      <a:r>
                        <a:rPr lang="en-US" sz="1600">
                          <a:latin typeface="Söhne"/>
                        </a:rPr>
                        <a:t>Issue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öhne"/>
                        </a:rPr>
                        <a:t>Causes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Söhne"/>
                        </a:rPr>
                        <a:t>Proposed Solution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894277"/>
                  </a:ext>
                </a:extLst>
              </a:tr>
              <a:tr h="6770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>
                          <a:latin typeface="Söhne"/>
                        </a:rPr>
                        <a:t>Slope of elastic region by FEA does not match that of the elastic region of experimental data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Varying Experimental conditions</a:t>
                      </a:r>
                    </a:p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External factors:</a:t>
                      </a:r>
                    </a:p>
                    <a:p>
                      <a:pPr marL="742950" lvl="1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Ambient temperature fluctuations</a:t>
                      </a:r>
                    </a:p>
                    <a:p>
                      <a:pPr marL="742950" lvl="1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Variability among metal manufacturers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>
                          <a:latin typeface="Söhne"/>
                        </a:rPr>
                        <a:t>Compare only the plastic region starting from the dotted horizontal line with respect to each curve</a:t>
                      </a:r>
                    </a:p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600">
                          <a:latin typeface="Söhne"/>
                        </a:rPr>
                        <a:t>The loss and stop condition also consider only plastic region and ignore elastic region</a:t>
                      </a:r>
                      <a:endParaRPr lang="en-FI" sz="1600">
                        <a:latin typeface="Söhn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007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6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4BEA4-EFDF-5957-8445-0D32BC62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öhne"/>
              </a:rPr>
              <a:t>Adaptive Loss Function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CBAAF-21C0-EB87-DA4E-2C2945B2B83F}"/>
              </a:ext>
            </a:extLst>
          </p:cNvPr>
          <p:cNvCxnSpPr>
            <a:cxnSpLocks/>
          </p:cNvCxnSpPr>
          <p:nvPr/>
        </p:nvCxnSpPr>
        <p:spPr>
          <a:xfrm>
            <a:off x="4974859" y="848347"/>
            <a:ext cx="0" cy="5734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1CE658-2F2C-8D50-D7F0-0637EFA00FAE}"/>
                  </a:ext>
                </a:extLst>
              </p:cNvPr>
              <p:cNvSpPr/>
              <p:nvPr/>
            </p:nvSpPr>
            <p:spPr>
              <a:xfrm>
                <a:off x="6668188" y="1804394"/>
                <a:ext cx="3850156" cy="45149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just">
                  <a:lnSpc>
                    <a:spcPct val="150000"/>
                  </a:lnSpc>
                </a:pPr>
                <a:endParaRPr lang="en-US" sz="1600" b="0" i="1">
                  <a:latin typeface="Söhne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𝑅𝑚𝑠𝑒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𝑒𝑥𝑝𝑡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i="1">
                  <a:latin typeface="Söhne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1600" b="0">
                  <a:latin typeface="Söhne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1CE658-2F2C-8D50-D7F0-0637EFA00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88" y="1804394"/>
                <a:ext cx="3850156" cy="4514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4DE5B4-9B1D-A489-B24D-BB12F7209678}"/>
                  </a:ext>
                </a:extLst>
              </p:cNvPr>
              <p:cNvSpPr/>
              <p:nvPr/>
            </p:nvSpPr>
            <p:spPr>
              <a:xfrm>
                <a:off x="6668188" y="2291753"/>
                <a:ext cx="3850159" cy="742699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𝑠𝑙𝑜𝑝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𝑅𝑚𝑠𝑒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𝑒𝑥𝑝𝑡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𝑑𝑖𝑠𝑝</m:t>
                                  </m:r>
                                </m:e>
                              </m: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𝑑𝑖𝑠𝑝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>
                  <a:latin typeface="Söhne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4DE5B4-9B1D-A489-B24D-BB12F7209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88" y="2291753"/>
                <a:ext cx="3850159" cy="742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360C67-53DC-F1AF-D00F-9D5BEA0161C6}"/>
                  </a:ext>
                </a:extLst>
              </p:cNvPr>
              <p:cNvSpPr/>
              <p:nvPr/>
            </p:nvSpPr>
            <p:spPr>
              <a:xfrm>
                <a:off x="5204176" y="4381370"/>
                <a:ext cx="3833616" cy="1200329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𝑖𝑟𝑠𝑡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𝑎𝑏𝑠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𝑒𝑥𝑝𝑡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𝑓𝑖𝑟𝑠𝑡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𝑓𝑖𝑟𝑠𝑡</m:t>
                            </m:r>
                          </m:sub>
                        </m:sSub>
                      </m:e>
                    </m:d>
                  </m:oMath>
                </a14:m>
                <a:endParaRPr lang="en-US" sz="1500" b="0" i="1">
                  <a:latin typeface="Söhne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:r>
                  <a:rPr lang="en-US" sz="1500" b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𝑝𝑒𝑎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𝑎𝑏𝑠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𝑒𝑥𝑝𝑡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</m:e>
                    </m:d>
                  </m:oMath>
                </a14:m>
                <a:endParaRPr lang="en-US" sz="1500" b="0" i="1">
                  <a:latin typeface="Söhne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𝑙𝑎𝑠𝑡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𝑎𝑏𝑠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𝑒𝑥𝑝𝑡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𝑙𝑎𝑠𝑡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𝑙𝑎𝑠𝑡</m:t>
                            </m:r>
                          </m:sub>
                        </m:sSub>
                      </m:e>
                    </m:d>
                  </m:oMath>
                </a14:m>
                <a:endParaRPr lang="en-US" sz="1500" b="0" i="1">
                  <a:latin typeface="Söhne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360C67-53DC-F1AF-D00F-9D5BEA016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176" y="4381370"/>
                <a:ext cx="3833616" cy="1200329"/>
              </a:xfrm>
              <a:prstGeom prst="rect">
                <a:avLst/>
              </a:prstGeom>
              <a:blipFill>
                <a:blip r:embed="rId5"/>
                <a:stretch>
                  <a:fillRect l="-316" b="-400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507B01-FC95-E9AB-6621-70ED0434B8C6}"/>
              </a:ext>
            </a:extLst>
          </p:cNvPr>
          <p:cNvCxnSpPr>
            <a:cxnSpLocks/>
          </p:cNvCxnSpPr>
          <p:nvPr/>
        </p:nvCxnSpPr>
        <p:spPr>
          <a:xfrm>
            <a:off x="4952153" y="3115729"/>
            <a:ext cx="724746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470E9C-6E25-CD30-9AAF-2AE2D90FFE35}"/>
              </a:ext>
            </a:extLst>
          </p:cNvPr>
          <p:cNvSpPr txBox="1"/>
          <p:nvPr/>
        </p:nvSpPr>
        <p:spPr>
          <a:xfrm>
            <a:off x="4944533" y="3160568"/>
            <a:ext cx="7247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>
                <a:solidFill>
                  <a:srgbClr val="C00000"/>
                </a:solidFill>
                <a:effectLst/>
                <a:latin typeface="Söhne"/>
              </a:rPr>
              <a:t>Step 2: Micro Fitting</a:t>
            </a:r>
            <a:r>
              <a:rPr lang="en-US" b="0" i="0">
                <a:solidFill>
                  <a:srgbClr val="C00000"/>
                </a:solidFill>
                <a:effectLst/>
                <a:latin typeface="Söhne"/>
              </a:rPr>
              <a:t> </a:t>
            </a:r>
          </a:p>
          <a:p>
            <a:pPr algn="just"/>
            <a:r>
              <a:rPr lang="en-US" b="0" i="0">
                <a:effectLst/>
                <a:latin typeface="Söhne"/>
              </a:rPr>
              <a:t>After capturing the curve's primary characteristics, the calibration refines specific points. As iterations advance, the importance of initial, peak, and final points grows, ensuring precise model alignment.</a:t>
            </a:r>
            <a:endParaRPr lang="en-US">
              <a:latin typeface="Söhn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A69CB-1313-5E4D-9818-66E063A38E81}"/>
              </a:ext>
            </a:extLst>
          </p:cNvPr>
          <p:cNvSpPr txBox="1"/>
          <p:nvPr/>
        </p:nvSpPr>
        <p:spPr>
          <a:xfrm>
            <a:off x="4974855" y="926006"/>
            <a:ext cx="721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>
                <a:solidFill>
                  <a:srgbClr val="C00000"/>
                </a:solidFill>
                <a:effectLst/>
                <a:latin typeface="Söhne"/>
              </a:rPr>
              <a:t>Step 1: Macro Fitting</a:t>
            </a:r>
          </a:p>
          <a:p>
            <a:pPr algn="just"/>
            <a:r>
              <a:rPr lang="en-US" b="0" i="0">
                <a:effectLst/>
                <a:latin typeface="Söhne"/>
              </a:rPr>
              <a:t>In the initial phase, the loss function focuses on the curve's general shape using residuals and slope for a broad fit.</a:t>
            </a:r>
            <a:endParaRPr lang="en-US">
              <a:latin typeface="Söhne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0AB2C2-985E-98F8-E8B8-4A251FA23173}"/>
              </a:ext>
            </a:extLst>
          </p:cNvPr>
          <p:cNvSpPr/>
          <p:nvPr/>
        </p:nvSpPr>
        <p:spPr>
          <a:xfrm>
            <a:off x="9159803" y="4382123"/>
            <a:ext cx="2717082" cy="1200329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i="1" err="1">
                <a:latin typeface="Söhne"/>
              </a:rPr>
              <a:t>w_first</a:t>
            </a:r>
            <a:r>
              <a:rPr lang="en-US" sz="1500" i="1">
                <a:latin typeface="Söhne"/>
              </a:rPr>
              <a:t> = iteration * 0.001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i="1" err="1">
                <a:latin typeface="Söhne"/>
              </a:rPr>
              <a:t>w_peak</a:t>
            </a:r>
            <a:r>
              <a:rPr lang="en-US" sz="1500" i="1">
                <a:latin typeface="Söhne"/>
              </a:rPr>
              <a:t> = iteration * 0.001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i="1" err="1">
                <a:latin typeface="Söhne"/>
              </a:rPr>
              <a:t>w_last</a:t>
            </a:r>
            <a:r>
              <a:rPr lang="en-US" sz="1500" i="1">
                <a:latin typeface="Söhne"/>
              </a:rPr>
              <a:t> = iteration * 0.001</a:t>
            </a:r>
            <a:endParaRPr lang="en-US" sz="1500" b="0" i="1">
              <a:latin typeface="Söhne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DD38B2-5028-9FFE-C623-F159E19E09A2}"/>
              </a:ext>
            </a:extLst>
          </p:cNvPr>
          <p:cNvSpPr txBox="1"/>
          <p:nvPr/>
        </p:nvSpPr>
        <p:spPr>
          <a:xfrm>
            <a:off x="5005186" y="5673371"/>
            <a:ext cx="720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Söhne"/>
              </a:rPr>
              <a:t>Finally, </a:t>
            </a:r>
            <a:r>
              <a:rPr lang="en-US" sz="1600" b="0" i="0">
                <a:effectLst/>
                <a:latin typeface="Söhne"/>
              </a:rPr>
              <a:t>Losses are normalized before weighting, ensuring robustness across various curve scales, and </a:t>
            </a:r>
            <a:r>
              <a:rPr lang="en-US" sz="1600" b="1" i="0">
                <a:effectLst/>
                <a:latin typeface="Söhne"/>
              </a:rPr>
              <a:t>eliminating the need for weights recalibration when target curves changes</a:t>
            </a:r>
            <a:r>
              <a:rPr lang="en-US" sz="1600" b="0" i="0">
                <a:effectLst/>
                <a:latin typeface="Söhne"/>
              </a:rPr>
              <a:t>. </a:t>
            </a:r>
            <a:r>
              <a:rPr lang="en-US" sz="1600">
                <a:solidFill>
                  <a:srgbClr val="C00000"/>
                </a:solidFill>
                <a:latin typeface="Söhne"/>
              </a:rPr>
              <a:t>(improvement over previous loss function)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90245F-1009-F189-61E1-65709A3C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" y="1463507"/>
            <a:ext cx="4889963" cy="46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0" grpId="0"/>
      <p:bldP spid="21" grpId="0"/>
      <p:bldP spid="32" grpId="0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A8FB4-6EA0-531C-9DF2-96A3D6B4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A5 : Bayesian Multiple Objective Optimization</a:t>
            </a:r>
            <a:endParaRPr lang="en-F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40A876-E960-BE5C-B9DC-3E3BD84E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9" y="5628646"/>
            <a:ext cx="11425768" cy="817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145D80-00BE-81BB-0441-A9F91C29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78" y="5875250"/>
            <a:ext cx="346905" cy="346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B1C59C-971B-8D20-448D-BA165B6DE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597" y="5855523"/>
            <a:ext cx="346905" cy="346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E7E0D6-4A62-2F53-DD16-253F5F825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671" y="5861545"/>
            <a:ext cx="307622" cy="307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8F7E0E-C2C5-50D5-3E4D-B37CFD1A0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335" y="5823798"/>
            <a:ext cx="358469" cy="358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B3D702-A7D1-C6F2-EC3D-E70D4BFD2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9967" y="5875763"/>
            <a:ext cx="361244" cy="3612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CC1FAF-A3A1-004E-63F4-726792DE1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131" y="5887581"/>
            <a:ext cx="290381" cy="2903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66AA84-AAEC-2F7C-DA60-F2186DF76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7742" y="5778756"/>
            <a:ext cx="555258" cy="55525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19041DB2-ABFD-9513-8421-A79B890F6F15}"/>
              </a:ext>
            </a:extLst>
          </p:cNvPr>
          <p:cNvSpPr/>
          <p:nvPr/>
        </p:nvSpPr>
        <p:spPr>
          <a:xfrm rot="576791">
            <a:off x="6821816" y="6039349"/>
            <a:ext cx="45719" cy="1553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24C415-5D4E-E402-FD50-10632684C602}"/>
              </a:ext>
            </a:extLst>
          </p:cNvPr>
          <p:cNvSpPr/>
          <p:nvPr/>
        </p:nvSpPr>
        <p:spPr>
          <a:xfrm>
            <a:off x="10059023" y="5945533"/>
            <a:ext cx="154598" cy="14750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GitHub - pytorch/botorch: Bayesian optimization in PyTorch">
            <a:extLst>
              <a:ext uri="{FF2B5EF4-FFF2-40B4-BE49-F238E27FC236}">
                <a16:creationId xmlns:a16="http://schemas.microsoft.com/office/drawing/2014/main" id="{16345FDA-11DD-2FCA-CD8C-9810E81F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4" y="2953395"/>
            <a:ext cx="1539899" cy="3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0343CB9-56EC-5A2C-8BD4-B66EC75A146F}"/>
              </a:ext>
            </a:extLst>
          </p:cNvPr>
          <p:cNvCxnSpPr>
            <a:cxnSpLocks/>
          </p:cNvCxnSpPr>
          <p:nvPr/>
        </p:nvCxnSpPr>
        <p:spPr>
          <a:xfrm flipH="1">
            <a:off x="21265" y="2626244"/>
            <a:ext cx="1217073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9E94B66-016B-BD29-E7BA-3138076D430F}"/>
              </a:ext>
            </a:extLst>
          </p:cNvPr>
          <p:cNvSpPr txBox="1"/>
          <p:nvPr/>
        </p:nvSpPr>
        <p:spPr>
          <a:xfrm>
            <a:off x="504823" y="2637081"/>
            <a:ext cx="15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Söhne"/>
              </a:rPr>
              <a:t>Approach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C71AB6-81BE-A143-0641-4AA6BB3C6EF3}"/>
              </a:ext>
            </a:extLst>
          </p:cNvPr>
          <p:cNvSpPr txBox="1"/>
          <p:nvPr/>
        </p:nvSpPr>
        <p:spPr>
          <a:xfrm>
            <a:off x="459186" y="807138"/>
            <a:ext cx="15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Söhne"/>
              </a:rPr>
              <a:t>Approach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E2DB26-8E32-E04B-7BC3-6E84AEF811A8}"/>
              </a:ext>
            </a:extLst>
          </p:cNvPr>
          <p:cNvSpPr txBox="1"/>
          <p:nvPr/>
        </p:nvSpPr>
        <p:spPr>
          <a:xfrm>
            <a:off x="459186" y="1048550"/>
            <a:ext cx="43679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Avenir Next LT Pro Light" panose="020B0604020202020204" pitchFamily="34" charset="0"/>
              </a:rPr>
              <a:t>Weighted </a:t>
            </a:r>
            <a:r>
              <a:rPr lang="en-US" sz="2200">
                <a:solidFill>
                  <a:srgbClr val="5789F9"/>
                </a:solidFill>
                <a:latin typeface="Avenir Next LT Pro Light" panose="020B0604020202020204" pitchFamily="34" charset="0"/>
              </a:rPr>
              <a:t>Bayesian Optimization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8D58B526-5409-5216-CC36-4287802CB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58844"/>
              </p:ext>
            </p:extLst>
          </p:nvPr>
        </p:nvGraphicFramePr>
        <p:xfrm>
          <a:off x="576144" y="3346562"/>
          <a:ext cx="11296533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3558">
                  <a:extLst>
                    <a:ext uri="{9D8B030D-6E8A-4147-A177-3AD203B41FA5}">
                      <a16:colId xmlns:a16="http://schemas.microsoft.com/office/drawing/2014/main" val="159158134"/>
                    </a:ext>
                  </a:extLst>
                </a:gridCol>
                <a:gridCol w="2860158">
                  <a:extLst>
                    <a:ext uri="{9D8B030D-6E8A-4147-A177-3AD203B41FA5}">
                      <a16:colId xmlns:a16="http://schemas.microsoft.com/office/drawing/2014/main" val="2533930945"/>
                    </a:ext>
                  </a:extLst>
                </a:gridCol>
                <a:gridCol w="7672817">
                  <a:extLst>
                    <a:ext uri="{9D8B030D-6E8A-4147-A177-3AD203B41FA5}">
                      <a16:colId xmlns:a16="http://schemas.microsoft.com/office/drawing/2014/main" val="89197891"/>
                    </a:ext>
                  </a:extLst>
                </a:gridCol>
              </a:tblGrid>
              <a:tr h="297182">
                <a:tc>
                  <a:txBody>
                    <a:bodyPr/>
                    <a:lstStyle/>
                    <a:p>
                      <a:endParaRPr lang="en-US">
                        <a:latin typeface="Söhne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Features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Description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842466"/>
                  </a:ext>
                </a:extLst>
              </a:tr>
              <a:tr h="29718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Söhne"/>
                        </a:rPr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Parameter Flexibility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Works with Arbitrary number of Parameters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32484"/>
                  </a:ext>
                </a:extLst>
              </a:tr>
              <a:tr h="29718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Söhne"/>
                        </a:rPr>
                        <a:t>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Objective Versatility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Adapts to multiple objective functions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62504"/>
                  </a:ext>
                </a:extLst>
              </a:tr>
              <a:tr h="29718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Söhne"/>
                        </a:rPr>
                        <a:t>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Data Utilization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Efficiently utilizes initial guesses for creating surrogate models(gaussian process)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069154"/>
                  </a:ext>
                </a:extLst>
              </a:tr>
              <a:tr h="29718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Söhne"/>
                        </a:rPr>
                        <a:t>4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Streamlined Optimization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Does not need to continuously evaluate the loss function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623741"/>
                  </a:ext>
                </a:extLst>
              </a:tr>
              <a:tr h="29718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Söhne"/>
                        </a:rPr>
                        <a:t>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Results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öhne"/>
                        </a:rPr>
                        <a:t>Returns a comprehensive set of top-performing solutions(Pareto Front)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19366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5A7670C9-E4FA-2EDE-12B2-A067D8EE5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06" y="835637"/>
            <a:ext cx="4823794" cy="177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048D0A-848F-7B91-13BD-9B11BC1BBF02}"/>
                  </a:ext>
                </a:extLst>
              </p:cNvPr>
              <p:cNvSpPr txBox="1"/>
              <p:nvPr/>
            </p:nvSpPr>
            <p:spPr>
              <a:xfrm>
                <a:off x="504822" y="1383543"/>
                <a:ext cx="671438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>
                    <a:latin typeface="Söhne"/>
                  </a:rPr>
                  <a:t>This approach works similarly like A1-A4, the only difference is that the loss function is weighted sum of all the geometries</a:t>
                </a:r>
              </a:p>
              <a:p>
                <a:pPr algn="just"/>
                <a:endParaRPr lang="en-US">
                  <a:latin typeface="Söhne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𝑁𝐷𝐵𝑅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𝑁𝐷𝐵𝑅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𝑁𝐷𝐵𝑅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𝑁𝐷𝐵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𝐶𝐻𝐷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𝐶𝐻𝐷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700">
                  <a:latin typeface="Söhne"/>
                </a:endParaRPr>
              </a:p>
              <a:p>
                <a:pPr algn="just"/>
                <a:r>
                  <a:rPr lang="en-US">
                    <a:latin typeface="Söhne"/>
                  </a:rPr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048D0A-848F-7B91-13BD-9B11BC1BB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2" y="1383543"/>
                <a:ext cx="6714384" cy="1446550"/>
              </a:xfrm>
              <a:prstGeom prst="rect">
                <a:avLst/>
              </a:prstGeom>
              <a:blipFill>
                <a:blip r:embed="rId12"/>
                <a:stretch>
                  <a:fillRect l="-817" t="-2532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7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/>
      <p:bldP spid="37" grpId="0"/>
      <p:bldP spid="38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51125C-6ED8-7407-0AA0-1DF51255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n-lt"/>
              </a:rPr>
              <a:t>Task A5 : Bayesian Multiple Objective Optimization(</a:t>
            </a:r>
            <a:r>
              <a:rPr lang="en-US" sz="2000" err="1">
                <a:latin typeface="+mn-lt"/>
              </a:rPr>
              <a:t>BoTorch</a:t>
            </a:r>
            <a:r>
              <a:rPr lang="en-US" sz="2000">
                <a:latin typeface="+mn-lt"/>
              </a:rPr>
              <a:t>)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240C55-F22B-B67B-1DF6-1F316769CAF2}"/>
              </a:ext>
            </a:extLst>
          </p:cNvPr>
          <p:cNvCxnSpPr>
            <a:cxnSpLocks/>
          </p:cNvCxnSpPr>
          <p:nvPr/>
        </p:nvCxnSpPr>
        <p:spPr>
          <a:xfrm>
            <a:off x="5901071" y="850605"/>
            <a:ext cx="0" cy="56990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EB76F7-8EBF-096E-09E0-1B1825DEDC83}"/>
              </a:ext>
            </a:extLst>
          </p:cNvPr>
          <p:cNvCxnSpPr/>
          <p:nvPr/>
        </p:nvCxnSpPr>
        <p:spPr>
          <a:xfrm>
            <a:off x="0" y="3838353"/>
            <a:ext cx="1219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0AE1AB-55BC-A203-7A5B-8F182C4E7388}"/>
              </a:ext>
            </a:extLst>
          </p:cNvPr>
          <p:cNvSpPr txBox="1"/>
          <p:nvPr/>
        </p:nvSpPr>
        <p:spPr>
          <a:xfrm>
            <a:off x="274319" y="850605"/>
            <a:ext cx="2078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effectLst/>
                <a:latin typeface="Söhne"/>
              </a:rPr>
              <a:t>Single Task GP</a:t>
            </a:r>
            <a:endParaRPr 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3EF321-25E9-C9A1-F12B-842D774042CD}"/>
              </a:ext>
            </a:extLst>
          </p:cNvPr>
          <p:cNvSpPr txBox="1"/>
          <p:nvPr/>
        </p:nvSpPr>
        <p:spPr>
          <a:xfrm>
            <a:off x="5996155" y="922938"/>
            <a:ext cx="4712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err="1">
                <a:effectLst/>
                <a:latin typeface="Söhne"/>
              </a:rPr>
              <a:t>qEHVI</a:t>
            </a:r>
            <a:r>
              <a:rPr lang="en-US" sz="2000" b="1" i="0">
                <a:effectLst/>
                <a:latin typeface="Söhne"/>
              </a:rPr>
              <a:t> Acquisition Function</a:t>
            </a:r>
            <a:endParaRPr lang="en-US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3270D-9049-25E7-8EC0-0640FE4CA3ED}"/>
              </a:ext>
            </a:extLst>
          </p:cNvPr>
          <p:cNvSpPr txBox="1"/>
          <p:nvPr/>
        </p:nvSpPr>
        <p:spPr>
          <a:xfrm>
            <a:off x="274319" y="3946118"/>
            <a:ext cx="3423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effectLst/>
                <a:latin typeface="Söhne"/>
              </a:rPr>
              <a:t>Likelihood Maximization</a:t>
            </a:r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1C9B42-DF16-6970-1339-E44ABA4BF36A}"/>
              </a:ext>
            </a:extLst>
          </p:cNvPr>
          <p:cNvSpPr txBox="1"/>
          <p:nvPr/>
        </p:nvSpPr>
        <p:spPr>
          <a:xfrm>
            <a:off x="5944095" y="3912980"/>
            <a:ext cx="5049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effectLst/>
                <a:latin typeface="Söhne"/>
              </a:rPr>
              <a:t>Normalization &amp; Standardization</a:t>
            </a:r>
            <a:endParaRPr lang="en-US" sz="2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A80227-6C38-6E9C-4E11-019EB7E5B8DA}"/>
              </a:ext>
            </a:extLst>
          </p:cNvPr>
          <p:cNvSpPr txBox="1"/>
          <p:nvPr/>
        </p:nvSpPr>
        <p:spPr>
          <a:xfrm>
            <a:off x="123761" y="1192728"/>
            <a:ext cx="34785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0" i="0">
                <a:effectLst/>
                <a:latin typeface="Söhne"/>
              </a:rPr>
              <a:t>A </a:t>
            </a:r>
            <a:r>
              <a:rPr lang="en-US" b="1" i="0">
                <a:effectLst/>
                <a:latin typeface="Söhne"/>
              </a:rPr>
              <a:t>Gaussian Process (GP)</a:t>
            </a:r>
            <a:r>
              <a:rPr lang="en-US" b="0" i="0">
                <a:effectLst/>
                <a:latin typeface="Söhne"/>
              </a:rPr>
              <a:t> tailored for modeling a single task or output, which is individually modelled for each geometry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US" b="0" i="0">
              <a:effectLst/>
              <a:latin typeface="Söhne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0" i="0">
                <a:effectLst/>
                <a:latin typeface="Söhne"/>
              </a:rPr>
              <a:t>Assumes a homoscedastic noise level (constant noise variance across input space).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011110-68D3-85A9-3467-55523601B058}"/>
              </a:ext>
            </a:extLst>
          </p:cNvPr>
          <p:cNvSpPr txBox="1"/>
          <p:nvPr/>
        </p:nvSpPr>
        <p:spPr>
          <a:xfrm>
            <a:off x="6096000" y="1397675"/>
            <a:ext cx="59215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effectLst/>
                <a:latin typeface="Söhne"/>
              </a:rPr>
              <a:t>Multi-Objective</a:t>
            </a:r>
            <a:r>
              <a:rPr lang="en-US" b="0" i="0">
                <a:effectLst/>
                <a:latin typeface="Söhne"/>
              </a:rPr>
              <a:t>: Can Optimize Multiple conflicting objectives.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effectLst/>
                <a:latin typeface="Söhne"/>
              </a:rPr>
              <a:t>Pareto Improvement</a:t>
            </a:r>
            <a:r>
              <a:rPr lang="en-US" b="0" i="0">
                <a:effectLst/>
                <a:latin typeface="Söhne"/>
              </a:rPr>
              <a:t>: Boosts hypervolume of the Pareto front.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effectLst/>
                <a:latin typeface="Söhne"/>
              </a:rPr>
              <a:t>Efficiency</a:t>
            </a:r>
            <a:r>
              <a:rPr lang="en-US" b="0" i="0">
                <a:effectLst/>
                <a:latin typeface="Söhne"/>
              </a:rPr>
              <a:t>: Traverses the design space effectively.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effectLst/>
                <a:latin typeface="Söhne"/>
              </a:rPr>
              <a:t>Adaptable</a:t>
            </a:r>
            <a:r>
              <a:rPr lang="en-US" b="0" i="0">
                <a:effectLst/>
                <a:latin typeface="Söhne"/>
              </a:rPr>
              <a:t>: Accommodates diverse constraints.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effectLst/>
                <a:latin typeface="Söhne"/>
              </a:rPr>
              <a:t>Parallel Use</a:t>
            </a:r>
            <a:r>
              <a:rPr lang="en-US" b="0" i="0">
                <a:effectLst/>
                <a:latin typeface="Söhne"/>
              </a:rPr>
              <a:t>: Exploits parallel hardware aggressively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2B5464-4BA1-A4BB-93A4-816D1CC7D4F0}"/>
              </a:ext>
            </a:extLst>
          </p:cNvPr>
          <p:cNvSpPr txBox="1"/>
          <p:nvPr/>
        </p:nvSpPr>
        <p:spPr>
          <a:xfrm>
            <a:off x="221164" y="4313090"/>
            <a:ext cx="36598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Purpose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 Refine model parameters to best fit data.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Process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 Maximizes the probability of observed data given the parameters</a:t>
            </a:r>
            <a:r>
              <a:rPr lang="en-US">
                <a:solidFill>
                  <a:srgbClr val="374151"/>
                </a:solidFill>
                <a:latin typeface="Söhne"/>
              </a:rPr>
              <a:t>.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Role in GP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 Critical for defining the model's fit to the data</a:t>
            </a:r>
          </a:p>
        </p:txBody>
      </p:sp>
      <p:pic>
        <p:nvPicPr>
          <p:cNvPr id="2052" name="Picture 4" descr="Gaussian Processes regression: basic introductory example — scikit-learn  1.3.0 documentation">
            <a:extLst>
              <a:ext uri="{FF2B5EF4-FFF2-40B4-BE49-F238E27FC236}">
                <a16:creationId xmlns:a16="http://schemas.microsoft.com/office/drawing/2014/main" id="{01404818-DEA5-214F-D10A-E9B2C01C9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10625" r="9148" b="208"/>
          <a:stretch/>
        </p:blipFill>
        <p:spPr bwMode="auto">
          <a:xfrm>
            <a:off x="3697374" y="1427954"/>
            <a:ext cx="2149301" cy="22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is a nonlinear regression done on data whose plot superficially  resembles a bell curve? | ResearchGate">
            <a:extLst>
              <a:ext uri="{FF2B5EF4-FFF2-40B4-BE49-F238E27FC236}">
                <a16:creationId xmlns:a16="http://schemas.microsoft.com/office/drawing/2014/main" id="{E5C23358-1FCA-EF2C-26BF-B6E0D818F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10031" r="4278" b="13513"/>
          <a:stretch/>
        </p:blipFill>
        <p:spPr bwMode="auto">
          <a:xfrm>
            <a:off x="3953788" y="4313091"/>
            <a:ext cx="1852200" cy="204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E665D20-A800-715B-504F-0A37CC48FA69}"/>
              </a:ext>
            </a:extLst>
          </p:cNvPr>
          <p:cNvSpPr txBox="1"/>
          <p:nvPr/>
        </p:nvSpPr>
        <p:spPr>
          <a:xfrm>
            <a:off x="6164848" y="4346228"/>
            <a:ext cx="58059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Bounds Setting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 Define upper and lower bounds for guidance.</a:t>
            </a:r>
          </a:p>
          <a:p>
            <a:pPr marL="285750" indent="-285750" algn="l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Normalization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 Scale parameters to [0, 1] for consistency.</a:t>
            </a:r>
          </a:p>
          <a:p>
            <a:pPr marL="285750" indent="-285750" algn="l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Standardization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 Adjust outputs to zero mean and unit variance.</a:t>
            </a:r>
          </a:p>
          <a:p>
            <a:pPr marL="285750" indent="-285750" algn="l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Post-Optimization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: Inverse transform candidates for actionable results.</a:t>
            </a:r>
          </a:p>
        </p:txBody>
      </p:sp>
    </p:spTree>
    <p:extLst>
      <p:ext uri="{BB962C8B-B14F-4D97-AF65-F5344CB8AC3E}">
        <p14:creationId xmlns:p14="http://schemas.microsoft.com/office/powerpoint/2010/main" val="25811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/>
      <p:bldP spid="30" grpId="0"/>
      <p:bldP spid="32" grpId="0"/>
      <p:bldP spid="34" grpId="0"/>
    </p:bldLst>
  </p:timing>
</p:sld>
</file>

<file path=ppt/theme/theme1.xml><?xml version="1.0" encoding="utf-8"?>
<a:theme xmlns:a="http://schemas.openxmlformats.org/drawingml/2006/main" name="Master_Aalto_2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40711_Powerpointvorlage_institute" id="{6AF4898E-60FD-416D-BF3D-28671F2B1415}" vid="{09427FF8-CA38-4CCF-836C-16EF93A39D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48B3277-73D7-4B18-AA6A-ADC36185E349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9A36768BFBA4B866FD78BE76CDDB4" ma:contentTypeVersion="12" ma:contentTypeDescription="Create a new document." ma:contentTypeScope="" ma:versionID="76da1c8c66d04cfb4c95c08bca544c6f">
  <xsd:schema xmlns:xsd="http://www.w3.org/2001/XMLSchema" xmlns:xs="http://www.w3.org/2001/XMLSchema" xmlns:p="http://schemas.microsoft.com/office/2006/metadata/properties" xmlns:ns2="1939adeb-b424-4b1d-aedb-1dddbad62a9a" xmlns:ns3="b915a8e2-26fd-4269-82f7-377190d4bf78" targetNamespace="http://schemas.microsoft.com/office/2006/metadata/properties" ma:root="true" ma:fieldsID="6ab02b20fdda6349c98e016032808f0b" ns2:_="" ns3:_="">
    <xsd:import namespace="1939adeb-b424-4b1d-aedb-1dddbad62a9a"/>
    <xsd:import namespace="b915a8e2-26fd-4269-82f7-377190d4bf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39adeb-b424-4b1d-aedb-1dddbad62a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d61bb93-c830-477f-800c-34a01ab1e7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5a8e2-26fd-4269-82f7-377190d4bf7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939adeb-b424-4b1d-aedb-1dddbad62a9a">
      <Terms xmlns="http://schemas.microsoft.com/office/infopath/2007/PartnerControls"/>
    </lcf76f155ced4ddcb4097134ff3c332f>
    <SharedWithUsers xmlns="b915a8e2-26fd-4269-82f7-377190d4bf78">
      <UserInfo>
        <DisplayName>Juan Rongfei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46AB910-859B-4272-9056-E4203EA449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3033A0-890A-4FBD-97F8-521185C101D9}">
  <ds:schemaRefs>
    <ds:schemaRef ds:uri="1939adeb-b424-4b1d-aedb-1dddbad62a9a"/>
    <ds:schemaRef ds:uri="b915a8e2-26fd-4269-82f7-377190d4bf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AF618F-3629-48DF-9535-B441CDBF07B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b915a8e2-26fd-4269-82f7-377190d4bf78"/>
    <ds:schemaRef ds:uri="1939adeb-b424-4b1d-aedb-1dddbad62a9a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Präsentation_Master_RWTH_Institute</Template>
  <TotalTime>0</TotalTime>
  <Words>1862</Words>
  <Application>Microsoft Office PowerPoint</Application>
  <PresentationFormat>Widescreen</PresentationFormat>
  <Paragraphs>341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Söhne</vt:lpstr>
      <vt:lpstr>Arial</vt:lpstr>
      <vt:lpstr>Avenir Next LT Pro Light</vt:lpstr>
      <vt:lpstr>Calibri</vt:lpstr>
      <vt:lpstr>Cambria Math</vt:lpstr>
      <vt:lpstr>Symbol</vt:lpstr>
      <vt:lpstr>Wingdings</vt:lpstr>
      <vt:lpstr>Master_Aalto_2</vt:lpstr>
      <vt:lpstr>Iterative parameter calibration of hardening laws and  fracture model using Bayesian multiple objective optimization</vt:lpstr>
      <vt:lpstr>Table of contents</vt:lpstr>
      <vt:lpstr>Progress of completed tasks </vt:lpstr>
      <vt:lpstr>Task A5: Problem formulation and project workflow </vt:lpstr>
      <vt:lpstr>Task A5: Target FD curves</vt:lpstr>
      <vt:lpstr>Task A5: Initial guesses</vt:lpstr>
      <vt:lpstr>Adaptive Loss Function</vt:lpstr>
      <vt:lpstr>Task A5 : Bayesian Multiple Objective Optimization</vt:lpstr>
      <vt:lpstr>Task A5 : Bayesian Multiple Objective Optimization(BoTorch)</vt:lpstr>
      <vt:lpstr>Task A5: Results of weighted Multi objective optimization</vt:lpstr>
      <vt:lpstr>Task A5: Results of multiple objective optimization(BoTorch)</vt:lpstr>
      <vt:lpstr>Task B: Target FD curves</vt:lpstr>
      <vt:lpstr>Task B: eMBW model and fracture Abaqus subroutine</vt:lpstr>
      <vt:lpstr>Task B: Fracture simulation and postprocessing</vt:lpstr>
      <vt:lpstr>Task B: Effects of dynamic time step on fracture point</vt:lpstr>
      <vt:lpstr>Task B: Target FD curves</vt:lpstr>
      <vt:lpstr>Task B: Initial guesses</vt:lpstr>
      <vt:lpstr>Task B: Results of multiple objective optimization</vt:lpstr>
      <vt:lpstr>Task B: Demonstrations of the running code</vt:lpstr>
      <vt:lpstr>Discussions</vt:lpstr>
      <vt:lpstr>Conclusions</vt:lpstr>
      <vt:lpstr>PowerPoint Presentation</vt:lpstr>
    </vt:vector>
  </TitlesOfParts>
  <Company>IEHK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Junhe Lian</dc:creator>
  <cp:lastModifiedBy>Nguyen Binh</cp:lastModifiedBy>
  <cp:revision>10</cp:revision>
  <cp:lastPrinted>2021-05-24T14:25:22Z</cp:lastPrinted>
  <dcterms:created xsi:type="dcterms:W3CDTF">2014-11-13T09:09:37Z</dcterms:created>
  <dcterms:modified xsi:type="dcterms:W3CDTF">2023-08-02T13:04:27Z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0x010100E0A9A36768BFBA4B866FD78BE76CDDB4</vt:lpwstr>
  </property>
  <property fmtid="{D5CDD505-2E9C-101B-9397-08002B2CF9AE}" pid="3" name="MediaServiceImageTags">
    <vt:lpwstr/>
  </property>
</Properties>
</file>